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4" d="100"/>
          <a:sy n="84" d="100"/>
        </p:scale>
        <p:origin x="-1254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21DC-1BDF-4CE5-B451-A24756204C12}" type="datetimeFigureOut">
              <a:rPr lang="fi-FI" smtClean="0"/>
              <a:t>1.6.2012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79AF-6810-42AB-9837-F963F20BBD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8120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21DC-1BDF-4CE5-B451-A24756204C12}" type="datetimeFigureOut">
              <a:rPr lang="fi-FI" smtClean="0"/>
              <a:t>1.6.2012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79AF-6810-42AB-9837-F963F20BBD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0598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21DC-1BDF-4CE5-B451-A24756204C12}" type="datetimeFigureOut">
              <a:rPr lang="fi-FI" smtClean="0"/>
              <a:t>1.6.2012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79AF-6810-42AB-9837-F963F20BBD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862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21DC-1BDF-4CE5-B451-A24756204C12}" type="datetimeFigureOut">
              <a:rPr lang="fi-FI" smtClean="0"/>
              <a:t>1.6.2012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79AF-6810-42AB-9837-F963F20BBD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2645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21DC-1BDF-4CE5-B451-A24756204C12}" type="datetimeFigureOut">
              <a:rPr lang="fi-FI" smtClean="0"/>
              <a:t>1.6.2012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79AF-6810-42AB-9837-F963F20BBD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6140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21DC-1BDF-4CE5-B451-A24756204C12}" type="datetimeFigureOut">
              <a:rPr lang="fi-FI" smtClean="0"/>
              <a:t>1.6.2012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79AF-6810-42AB-9837-F963F20BBD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6686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21DC-1BDF-4CE5-B451-A24756204C12}" type="datetimeFigureOut">
              <a:rPr lang="fi-FI" smtClean="0"/>
              <a:t>1.6.2012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79AF-6810-42AB-9837-F963F20BBD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029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21DC-1BDF-4CE5-B451-A24756204C12}" type="datetimeFigureOut">
              <a:rPr lang="fi-FI" smtClean="0"/>
              <a:t>1.6.2012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79AF-6810-42AB-9837-F963F20BBD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7108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21DC-1BDF-4CE5-B451-A24756204C12}" type="datetimeFigureOut">
              <a:rPr lang="fi-FI" smtClean="0"/>
              <a:t>1.6.2012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79AF-6810-42AB-9837-F963F20BBD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8552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21DC-1BDF-4CE5-B451-A24756204C12}" type="datetimeFigureOut">
              <a:rPr lang="fi-FI" smtClean="0"/>
              <a:t>1.6.2012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79AF-6810-42AB-9837-F963F20BBD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380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921DC-1BDF-4CE5-B451-A24756204C12}" type="datetimeFigureOut">
              <a:rPr lang="fi-FI" smtClean="0"/>
              <a:t>1.6.2012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779AF-6810-42AB-9837-F963F20BBD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2837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921DC-1BDF-4CE5-B451-A24756204C12}" type="datetimeFigureOut">
              <a:rPr lang="fi-FI" smtClean="0"/>
              <a:t>1.6.2012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779AF-6810-42AB-9837-F963F20BBDD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932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s://www.webropolsurveys.com/S/826C4F8CCCD7231D.par" TargetMode="External"/><Relationship Id="rId4" Type="http://schemas.openxmlformats.org/officeDocument/2006/relationships/hyperlink" Target="mailto:marjo-riitta.eterma@raisio.f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111797">
            <a:off x="3942560" y="3303634"/>
            <a:ext cx="1458591" cy="4784845"/>
          </a:xfrm>
          <a:prstGeom prst="rect">
            <a:avLst/>
          </a:prstGeom>
        </p:spPr>
      </p:pic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6632"/>
            <a:ext cx="4968552" cy="1057196"/>
          </a:xfrm>
          <a:prstGeom prst="rect">
            <a:avLst/>
          </a:prstGeom>
        </p:spPr>
      </p:pic>
      <p:sp>
        <p:nvSpPr>
          <p:cNvPr id="5" name="Otsikko 1"/>
          <p:cNvSpPr txBox="1">
            <a:spLocks/>
          </p:cNvSpPr>
          <p:nvPr/>
        </p:nvSpPr>
        <p:spPr>
          <a:xfrm>
            <a:off x="569088" y="1210742"/>
            <a:ext cx="5515079" cy="922114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6400" dirty="0"/>
              <a:t>t</a:t>
            </a:r>
            <a:r>
              <a:rPr lang="fi-FI" sz="6400" dirty="0" smtClean="0"/>
              <a:t>arjoavat Turun Kirjamessuilla maksuttoman seminaarin </a:t>
            </a:r>
          </a:p>
          <a:p>
            <a:pPr algn="l"/>
            <a:endParaRPr lang="fi-FI" sz="8000" b="1" dirty="0" smtClean="0"/>
          </a:p>
          <a:p>
            <a:pPr algn="l"/>
            <a:r>
              <a:rPr lang="fi-FI" sz="8000" b="1" dirty="0" smtClean="0"/>
              <a:t>EHKÄISE </a:t>
            </a:r>
            <a:r>
              <a:rPr lang="fi-FI" sz="8000" b="1" dirty="0"/>
              <a:t>AJOISSA!  – kirjasto nuorten arjessa</a:t>
            </a:r>
            <a:endParaRPr lang="fi-FI" sz="8000" b="1" dirty="0" smtClean="0"/>
          </a:p>
          <a:p>
            <a:pPr algn="l"/>
            <a:endParaRPr lang="fi-FI" dirty="0" smtClean="0"/>
          </a:p>
        </p:txBody>
      </p:sp>
      <p:sp>
        <p:nvSpPr>
          <p:cNvPr id="2" name="Suorakulmio 1"/>
          <p:cNvSpPr/>
          <p:nvPr/>
        </p:nvSpPr>
        <p:spPr>
          <a:xfrm>
            <a:off x="569088" y="2132856"/>
            <a:ext cx="5659096" cy="398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fi-FI" sz="1400" dirty="0" smtClean="0"/>
              <a:t>Aika 		5.10.2012 klo 10.30-12.30 </a:t>
            </a:r>
          </a:p>
          <a:p>
            <a:pPr lvl="1"/>
            <a:r>
              <a:rPr lang="fi-FI" sz="1400" dirty="0" smtClean="0"/>
              <a:t>Paikka	Turun messukeskus, kokoustila 1-2 </a:t>
            </a:r>
          </a:p>
          <a:p>
            <a:pPr lvl="1"/>
            <a:r>
              <a:rPr lang="fi-FI" sz="1400" dirty="0" smtClean="0"/>
              <a:t>Kohderyhmä	Opettajat, kirjastojen henkilöstö, muut nuorten 		kanssa työskentelevät</a:t>
            </a:r>
          </a:p>
          <a:p>
            <a:endParaRPr lang="fi-FI" sz="1400" b="1" dirty="0" smtClean="0">
              <a:solidFill>
                <a:prstClr val="black"/>
              </a:solidFill>
            </a:endParaRPr>
          </a:p>
          <a:p>
            <a:pPr lvl="1"/>
            <a:r>
              <a:rPr lang="fi-FI" sz="1400" b="1" dirty="0" smtClean="0">
                <a:solidFill>
                  <a:prstClr val="black"/>
                </a:solidFill>
              </a:rPr>
              <a:t>Alustava ohjelma</a:t>
            </a:r>
            <a:endParaRPr lang="fi-FI" sz="1400" b="1" dirty="0">
              <a:solidFill>
                <a:prstClr val="black"/>
              </a:solidFill>
            </a:endParaRPr>
          </a:p>
          <a:p>
            <a:pPr lvl="1">
              <a:spcBef>
                <a:spcPts val="300"/>
              </a:spcBef>
            </a:pPr>
            <a:r>
              <a:rPr lang="fi-FI" sz="1400" dirty="0" smtClean="0"/>
              <a:t>Avajaissanat, kirjastotoimenjohtaja Inkeri Näätsaari</a:t>
            </a:r>
            <a:endParaRPr lang="fi-FI" sz="1400" dirty="0"/>
          </a:p>
          <a:p>
            <a:pPr lvl="1">
              <a:spcBef>
                <a:spcPts val="300"/>
              </a:spcBef>
            </a:pPr>
            <a:r>
              <a:rPr lang="fi-FI" sz="1400" dirty="0" smtClean="0"/>
              <a:t>Elämä </a:t>
            </a:r>
            <a:r>
              <a:rPr lang="fi-FI" sz="1400" dirty="0"/>
              <a:t>on pelkkiä </a:t>
            </a:r>
            <a:r>
              <a:rPr lang="fi-FI" sz="1400" dirty="0" smtClean="0"/>
              <a:t>valintoja, informaatikko Päivi Räihä</a:t>
            </a:r>
          </a:p>
          <a:p>
            <a:pPr lvl="1">
              <a:spcBef>
                <a:spcPts val="300"/>
              </a:spcBef>
            </a:pPr>
            <a:r>
              <a:rPr lang="fi-FI" sz="1400" dirty="0" smtClean="0"/>
              <a:t>Parasta </a:t>
            </a:r>
            <a:r>
              <a:rPr lang="fi-FI" sz="1400" dirty="0"/>
              <a:t>elämässä on tarina </a:t>
            </a:r>
            <a:r>
              <a:rPr lang="fi-FI" sz="1400" dirty="0" smtClean="0"/>
              <a:t>, informaatikko Mikko Winberg</a:t>
            </a:r>
          </a:p>
          <a:p>
            <a:pPr lvl="1">
              <a:spcBef>
                <a:spcPts val="300"/>
              </a:spcBef>
            </a:pPr>
            <a:r>
              <a:rPr lang="fi-FI" sz="1400" dirty="0" smtClean="0"/>
              <a:t>Tavoittaako kirjasto nuoret?, tutkija, KM Piia </a:t>
            </a:r>
            <a:r>
              <a:rPr lang="fi-FI" sz="1400" dirty="0"/>
              <a:t>af </a:t>
            </a:r>
            <a:r>
              <a:rPr lang="fi-FI" sz="1400" dirty="0" smtClean="0"/>
              <a:t>Ursin, </a:t>
            </a:r>
          </a:p>
          <a:p>
            <a:pPr lvl="1">
              <a:spcBef>
                <a:spcPts val="300"/>
              </a:spcBef>
            </a:pPr>
            <a:r>
              <a:rPr lang="fi-FI" sz="1400" dirty="0" smtClean="0"/>
              <a:t>Nuoret vapaalla, erikoistutkija, KTT , FM Leena Haanpää</a:t>
            </a:r>
          </a:p>
          <a:p>
            <a:pPr lvl="1">
              <a:spcBef>
                <a:spcPts val="300"/>
              </a:spcBef>
            </a:pPr>
            <a:r>
              <a:rPr lang="fi-FI" sz="1400" dirty="0" smtClean="0"/>
              <a:t>Tositarkoituksella, lehtori</a:t>
            </a:r>
            <a:r>
              <a:rPr lang="fi-FI" sz="1400" dirty="0"/>
              <a:t>, </a:t>
            </a:r>
            <a:r>
              <a:rPr lang="fi-FI" sz="1400" dirty="0" smtClean="0"/>
              <a:t>FT Laura </a:t>
            </a:r>
            <a:r>
              <a:rPr lang="fi-FI" sz="1400" dirty="0"/>
              <a:t>Hokkanen</a:t>
            </a:r>
          </a:p>
          <a:p>
            <a:endParaRPr lang="fi-FI" sz="1400" dirty="0" smtClean="0"/>
          </a:p>
          <a:p>
            <a:r>
              <a:rPr lang="fi-FI" sz="1400" dirty="0" smtClean="0"/>
              <a:t>Yhteyshenkilö Marjo-Riitta </a:t>
            </a:r>
            <a:r>
              <a:rPr lang="fi-FI" sz="1400" dirty="0" err="1" smtClean="0"/>
              <a:t>Eterma</a:t>
            </a:r>
            <a:r>
              <a:rPr lang="fi-FI" sz="1400" dirty="0" smtClean="0"/>
              <a:t> </a:t>
            </a:r>
            <a:r>
              <a:rPr lang="fi-FI" sz="1400" dirty="0" err="1" smtClean="0">
                <a:hlinkClick r:id="rId4"/>
              </a:rPr>
              <a:t>marjo-riitta.eterma@raisio.fi</a:t>
            </a:r>
            <a:endParaRPr lang="fi-FI" sz="1400" dirty="0" smtClean="0"/>
          </a:p>
          <a:p>
            <a:endParaRPr lang="fi-FI" sz="1400" dirty="0"/>
          </a:p>
          <a:p>
            <a:r>
              <a:rPr lang="fi-FI" sz="1400" b="1" dirty="0" smtClean="0">
                <a:hlinkClick r:id="rId5"/>
              </a:rPr>
              <a:t>Ilmoittautumiset </a:t>
            </a:r>
            <a:r>
              <a:rPr lang="fi-FI" sz="1400" b="1" dirty="0" smtClean="0"/>
              <a:t>20.9.2012 </a:t>
            </a:r>
            <a:r>
              <a:rPr lang="fi-FI" sz="1400" b="1" dirty="0" smtClean="0"/>
              <a:t>mennessä.</a:t>
            </a:r>
            <a:endParaRPr lang="fi-FI" sz="1400" b="1" dirty="0" smtClean="0">
              <a:solidFill>
                <a:srgbClr val="FF0000"/>
              </a:solidFill>
            </a:endParaRPr>
          </a:p>
          <a:p>
            <a:pPr marL="0" lvl="2"/>
            <a:r>
              <a:rPr lang="fi-FI" sz="1400" dirty="0" smtClean="0">
                <a:solidFill>
                  <a:prstClr val="black"/>
                </a:solidFill>
              </a:rPr>
              <a:t>Mukaan </a:t>
            </a:r>
            <a:r>
              <a:rPr lang="fi-FI" sz="1400" dirty="0">
                <a:solidFill>
                  <a:prstClr val="black"/>
                </a:solidFill>
              </a:rPr>
              <a:t>mahtuu 50 ensiksi </a:t>
            </a:r>
            <a:r>
              <a:rPr lang="fi-FI" sz="1400" dirty="0" smtClean="0">
                <a:solidFill>
                  <a:prstClr val="black"/>
                </a:solidFill>
              </a:rPr>
              <a:t>ilmoittautunutta</a:t>
            </a:r>
            <a:endParaRPr lang="fi-FI" sz="1400" dirty="0">
              <a:solidFill>
                <a:prstClr val="black"/>
              </a:solidFill>
            </a:endParaRPr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860" y="2083"/>
            <a:ext cx="27421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82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</Words>
  <Application>Microsoft Office PowerPoint</Application>
  <PresentationFormat>Näytössä katseltava diaesitys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PowerPoint-esitys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Näätsaari Inkeri</dc:creator>
  <cp:lastModifiedBy>Koskinen Kaarina</cp:lastModifiedBy>
  <cp:revision>12</cp:revision>
  <dcterms:created xsi:type="dcterms:W3CDTF">2012-05-23T11:58:45Z</dcterms:created>
  <dcterms:modified xsi:type="dcterms:W3CDTF">2012-06-01T12:01:43Z</dcterms:modified>
</cp:coreProperties>
</file>