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74" r:id="rId3"/>
    <p:sldId id="266" r:id="rId4"/>
    <p:sldId id="273" r:id="rId5"/>
    <p:sldId id="265" r:id="rId6"/>
    <p:sldId id="271" r:id="rId7"/>
    <p:sldId id="272" r:id="rId8"/>
    <p:sldId id="262" r:id="rId9"/>
    <p:sldId id="264" r:id="rId10"/>
    <p:sldId id="268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6977D-8C99-424D-870C-6C10A1D375FD}" type="datetimeFigureOut">
              <a:rPr lang="sv-SE" smtClean="0"/>
              <a:t>2013-06-03</a:t>
            </a:fld>
            <a:endParaRPr lang="sv-SE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01266-A961-436C-A04D-BBC4CE68EE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366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E188-DB9F-458F-B557-D3AA02B2D6E9}" type="datetimeFigureOut">
              <a:rPr lang="sv-SE" smtClean="0"/>
              <a:t>2013-06-03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4D80-1441-4AC9-AFF1-E7A9861884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029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E188-DB9F-458F-B557-D3AA02B2D6E9}" type="datetimeFigureOut">
              <a:rPr lang="sv-SE" smtClean="0"/>
              <a:t>2013-06-03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4D80-1441-4AC9-AFF1-E7A9861884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42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E188-DB9F-458F-B557-D3AA02B2D6E9}" type="datetimeFigureOut">
              <a:rPr lang="sv-SE" smtClean="0"/>
              <a:t>2013-06-03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4D80-1441-4AC9-AFF1-E7A9861884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328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E188-DB9F-458F-B557-D3AA02B2D6E9}" type="datetimeFigureOut">
              <a:rPr lang="sv-SE" smtClean="0"/>
              <a:t>2013-06-03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4D80-1441-4AC9-AFF1-E7A9861884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795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E188-DB9F-458F-B557-D3AA02B2D6E9}" type="datetimeFigureOut">
              <a:rPr lang="sv-SE" smtClean="0"/>
              <a:t>2013-06-03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4D80-1441-4AC9-AFF1-E7A9861884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32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E188-DB9F-458F-B557-D3AA02B2D6E9}" type="datetimeFigureOut">
              <a:rPr lang="sv-SE" smtClean="0"/>
              <a:t>2013-06-03</a:t>
            </a:fld>
            <a:endParaRPr lang="sv-SE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4D80-1441-4AC9-AFF1-E7A9861884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156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E188-DB9F-458F-B557-D3AA02B2D6E9}" type="datetimeFigureOut">
              <a:rPr lang="sv-SE" smtClean="0"/>
              <a:t>2013-06-03</a:t>
            </a:fld>
            <a:endParaRPr lang="sv-SE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4D80-1441-4AC9-AFF1-E7A9861884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319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E188-DB9F-458F-B557-D3AA02B2D6E9}" type="datetimeFigureOut">
              <a:rPr lang="sv-SE" smtClean="0"/>
              <a:t>2013-06-03</a:t>
            </a:fld>
            <a:endParaRPr lang="sv-SE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4D80-1441-4AC9-AFF1-E7A9861884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068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E188-DB9F-458F-B557-D3AA02B2D6E9}" type="datetimeFigureOut">
              <a:rPr lang="sv-SE" smtClean="0"/>
              <a:t>2013-06-03</a:t>
            </a:fld>
            <a:endParaRPr lang="sv-SE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4D80-1441-4AC9-AFF1-E7A9861884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236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E188-DB9F-458F-B557-D3AA02B2D6E9}" type="datetimeFigureOut">
              <a:rPr lang="sv-SE" smtClean="0"/>
              <a:t>2013-06-03</a:t>
            </a:fld>
            <a:endParaRPr lang="sv-SE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4D80-1441-4AC9-AFF1-E7A9861884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18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E188-DB9F-458F-B557-D3AA02B2D6E9}" type="datetimeFigureOut">
              <a:rPr lang="sv-SE" smtClean="0"/>
              <a:t>2013-06-03</a:t>
            </a:fld>
            <a:endParaRPr lang="sv-SE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4D80-1441-4AC9-AFF1-E7A9861884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685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CE188-DB9F-458F-B557-D3AA02B2D6E9}" type="datetimeFigureOut">
              <a:rPr lang="sv-SE" smtClean="0"/>
              <a:t>2013-06-03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C4D80-1441-4AC9-AFF1-E7A9861884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696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/ccc?key=0Av3eRTsWuqRedENBWkRnR2N0MVg3akxXZWFWa1Ruc2c#gid=0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728191"/>
          </a:xfrm>
        </p:spPr>
        <p:txBody>
          <a:bodyPr>
            <a:normAutofit/>
          </a:bodyPr>
          <a:lstStyle/>
          <a:p>
            <a:r>
              <a:rPr lang="fi-FI" dirty="0" smtClean="0"/>
              <a:t>Verkkoviestinnän toimijoiden keskeiset tehtävät</a:t>
            </a:r>
            <a:endParaRPr lang="sv-SE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fi-FI" sz="2400" dirty="0" smtClean="0"/>
              <a:t>esittelyjen ja suositusten uudistumisesta, ajantasaisuudesta ja näkyvyydestä huolehtiminen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sz="2400" dirty="0" smtClean="0"/>
              <a:t>muiden tuottamien sisältöjen koordinointi ja vieminen verkkokirjastoon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sz="2400" dirty="0" smtClean="0"/>
              <a:t>Käyttöön otettujen ja uusien vuorovaikutteisten palvelujen kehityksen seuranta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sz="2400" dirty="0" smtClean="0"/>
              <a:t>Kehitysehdotusten tekeminen ja tulleiden ehdotusten välittäminen eteenpäin</a:t>
            </a:r>
          </a:p>
        </p:txBody>
      </p:sp>
    </p:spTree>
    <p:extLst>
      <p:ext uri="{BB962C8B-B14F-4D97-AF65-F5344CB8AC3E}">
        <p14:creationId xmlns:p14="http://schemas.microsoft.com/office/powerpoint/2010/main" val="1220372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728192"/>
          </a:xfrm>
        </p:spPr>
        <p:txBody>
          <a:bodyPr/>
          <a:lstStyle/>
          <a:p>
            <a:r>
              <a:rPr lang="fi-FI" dirty="0" smtClean="0"/>
              <a:t>Asiakkaiden palaute</a:t>
            </a:r>
            <a:endParaRPr lang="sv-SE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Asiakkaiden suora palaute verkkokirjaston artikkeleista ym. olematonta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Vaasassa tekeillä kysely verkkokirjaston käytöstä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Muiden kirjastojen käyttöön alkusyksystä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826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sv-SE" dirty="0" err="1" smtClean="0"/>
              <a:t>Vaski-verkkoviestintä</a:t>
            </a:r>
            <a:r>
              <a:rPr lang="sv-SE" dirty="0" smtClean="0"/>
              <a:t> 2013 </a:t>
            </a:r>
            <a:r>
              <a:rPr lang="sv-SE" dirty="0" err="1" smtClean="0"/>
              <a:t>alkaen</a:t>
            </a:r>
            <a:endParaRPr lang="sv-SE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Pauliina Sandberg (vetäjä, Turku), Marja Johansson (Turku), Heli </a:t>
            </a:r>
            <a:r>
              <a:rPr lang="fi-FI" dirty="0" err="1" smtClean="0"/>
              <a:t>Malila-Kolkka</a:t>
            </a:r>
            <a:r>
              <a:rPr lang="fi-FI" dirty="0" smtClean="0"/>
              <a:t> (Kaarina), Aki Pyykkö (Turku), Mari Tammela (Raisio)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Vetäjän työajasta 10% määritelty verkkoviestintään, muiden 5%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20.3. järjestäytymiskokoontuminen uudella kokoonpanolla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08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686049"/>
          </a:xfrm>
        </p:spPr>
        <p:txBody>
          <a:bodyPr>
            <a:noAutofit/>
          </a:bodyPr>
          <a:lstStyle/>
          <a:p>
            <a:r>
              <a:rPr lang="fi-FI" sz="4000" dirty="0" smtClean="0"/>
              <a:t>Esittelyt / suositukset</a:t>
            </a:r>
            <a:endParaRPr lang="sv-SE" sz="40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fi-FI" sz="2400" dirty="0" smtClean="0"/>
              <a:t>Muodostavat Vaskin verkkoviestinnän ytimen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sz="2400" dirty="0" smtClean="0"/>
              <a:t>Tuotetaan Vaski-kirjastoissa itsenäisesti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sz="2400" dirty="0" smtClean="0"/>
              <a:t>Osin sidoksissa verkkoviestinnän omaan </a:t>
            </a:r>
            <a:r>
              <a:rPr lang="fi-FI" sz="2400" dirty="0" smtClean="0">
                <a:hlinkClick r:id="rId2"/>
              </a:rPr>
              <a:t>vuosikelloon</a:t>
            </a:r>
            <a:endParaRPr lang="fi-FI" sz="24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fi-FI" sz="2400" dirty="0"/>
              <a:t>E</a:t>
            </a:r>
            <a:r>
              <a:rPr lang="fi-FI" sz="2400" dirty="0" smtClean="0"/>
              <a:t>nimmäkseen ilman aikataulutusta &gt; tilaa reagoida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sz="2400" dirty="0" smtClean="0"/>
              <a:t>Toiminut hyvin, Vaski-kirjastot aktiivisia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sz="2400" smtClean="0"/>
              <a:t>Syytä kuitenkin kehittää </a:t>
            </a:r>
            <a:r>
              <a:rPr lang="fi-FI" sz="2400" dirty="0" smtClean="0"/>
              <a:t>suositusten tuottamista </a:t>
            </a:r>
            <a:r>
              <a:rPr lang="fi-FI" sz="2400" smtClean="0"/>
              <a:t>systemaattisempaan suuntaan</a:t>
            </a:r>
            <a:endParaRPr 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2289475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772400" cy="36004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                         </a:t>
            </a:r>
            <a:endParaRPr lang="sv-SE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02088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Muiden tuottamien suosittelujen koordinointi ja vieminen verkkoon aikaa vievää (toimitustyö, kuvat)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Sisällöntuotanto-oikeudet vain n. 20 henkilöllä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/>
              <a:t>T</a:t>
            </a:r>
            <a:r>
              <a:rPr lang="fi-FI" dirty="0" smtClean="0"/>
              <a:t>yönjakoa verkkoviestijöiden kesken tehostettava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Vetäjä tiedottaa tarpeen mukaan sisällöntuottajille tarpeista ja käytännöistä (</a:t>
            </a:r>
            <a:r>
              <a:rPr lang="fi-FI" dirty="0" err="1" smtClean="0"/>
              <a:t>Ekstranet</a:t>
            </a:r>
            <a:r>
              <a:rPr lang="fi-FI" dirty="0" smtClean="0"/>
              <a:t>, sähköposti)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356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1440160"/>
          </a:xfrm>
        </p:spPr>
        <p:txBody>
          <a:bodyPr/>
          <a:lstStyle/>
          <a:p>
            <a:r>
              <a:rPr lang="fi-FI" dirty="0"/>
              <a:t>U</a:t>
            </a:r>
            <a:r>
              <a:rPr lang="fi-FI" dirty="0" smtClean="0"/>
              <a:t>utta julkaisujärjestelmää odotellessa</a:t>
            </a:r>
            <a:endParaRPr lang="sv-SE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3433936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fi-FI" sz="2800" dirty="0" smtClean="0"/>
              <a:t>Artikkelien jakaminen muiden Areena-kirjastojen kanssa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sz="2800" dirty="0" smtClean="0"/>
              <a:t>Verkkokirjaston artikkelien löytyvyyden parantaminen teemakategorioiden avulla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sz="2800" dirty="0" smtClean="0"/>
              <a:t>Uutuusluettelot</a:t>
            </a:r>
            <a:endParaRPr lang="fi-FI" sz="28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fi-FI" sz="2800" dirty="0" smtClean="0"/>
              <a:t>Suositteluja myös muilta kuin henkilökunnalta</a:t>
            </a:r>
          </a:p>
        </p:txBody>
      </p:sp>
    </p:spTree>
    <p:extLst>
      <p:ext uri="{BB962C8B-B14F-4D97-AF65-F5344CB8AC3E}">
        <p14:creationId xmlns:p14="http://schemas.microsoft.com/office/powerpoint/2010/main" val="1874537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txBody>
          <a:bodyPr/>
          <a:lstStyle/>
          <a:p>
            <a:r>
              <a:rPr lang="fi-FI" dirty="0" smtClean="0"/>
              <a:t>Ajankohtaisuutiset</a:t>
            </a:r>
            <a:endParaRPr lang="sv-SE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Osin sidoksissa Vaski-viestinnän vuosikelloon, osin viedään ajankohtaisia kirjastojen omilta kotisivuilta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Tapahtumauutisointi keskittyy isompiin kokonaisuuksiin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Mahdollisuus nostaa esiin toisaalta Vaski-kirjastoja kokonaisuutena, toisaalta erillisten kirjastojen erityispiirteitä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/>
              <a:t>A</a:t>
            </a:r>
            <a:r>
              <a:rPr lang="fi-FI" dirty="0" smtClean="0"/>
              <a:t>ktiivisuutta muilta Vaski-kirjastoilta kaivataan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7918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/>
          <a:lstStyle/>
          <a:p>
            <a:r>
              <a:rPr lang="fi-FI" dirty="0" smtClean="0"/>
              <a:t>Kirjakaruselli</a:t>
            </a:r>
            <a:endParaRPr lang="sv-SE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Tuotetaan osastoilla itsenäisesti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Vetäjä vastaa vaihdosta 1-2 </a:t>
            </a:r>
            <a:r>
              <a:rPr lang="fi-FI" dirty="0" err="1" smtClean="0"/>
              <a:t>krt/vko</a:t>
            </a:r>
            <a:endParaRPr lang="fi-FI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Helppo ja tehokas keino tuoda esiin kokoelmia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Tuotetaan lähinnä Turussa &gt; Muut Vaski-kirjastot mukaan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0089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368151"/>
          </a:xfrm>
        </p:spPr>
        <p:txBody>
          <a:bodyPr/>
          <a:lstStyle/>
          <a:p>
            <a:r>
              <a:rPr lang="fi-FI" dirty="0" smtClean="0"/>
              <a:t>Sosiaalinen media</a:t>
            </a:r>
            <a:endParaRPr lang="sv-SE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Toistaiseksi Vaski-kirjastojen omat </a:t>
            </a:r>
            <a:r>
              <a:rPr lang="fi-FI" dirty="0" err="1" smtClean="0"/>
              <a:t>fb-sivut</a:t>
            </a:r>
            <a:r>
              <a:rPr lang="fi-FI" dirty="0" smtClean="0"/>
              <a:t> koettu riittäviksi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Sisältöjen päällekkäisyys ongelma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/>
              <a:t>O</a:t>
            </a:r>
            <a:r>
              <a:rPr lang="fi-FI" dirty="0" smtClean="0"/>
              <a:t>ma kirjasto kiinnostaa eniten?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/>
              <a:t>Keskustelu jatkuu</a:t>
            </a:r>
          </a:p>
        </p:txBody>
      </p:sp>
    </p:spTree>
    <p:extLst>
      <p:ext uri="{BB962C8B-B14F-4D97-AF65-F5344CB8AC3E}">
        <p14:creationId xmlns:p14="http://schemas.microsoft.com/office/powerpoint/2010/main" val="2900765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84175"/>
          </a:xfrm>
        </p:spPr>
        <p:txBody>
          <a:bodyPr>
            <a:normAutofit/>
          </a:bodyPr>
          <a:lstStyle/>
          <a:p>
            <a:r>
              <a:rPr lang="fi-FI" dirty="0" smtClean="0"/>
              <a:t>Vuorovaikutteisten palvelujen</a:t>
            </a:r>
            <a:br>
              <a:rPr lang="fi-FI" dirty="0" smtClean="0"/>
            </a:br>
            <a:r>
              <a:rPr lang="fi-FI" dirty="0"/>
              <a:t>s</a:t>
            </a:r>
            <a:r>
              <a:rPr lang="fi-FI" dirty="0" smtClean="0"/>
              <a:t>euranta</a:t>
            </a:r>
            <a:endParaRPr lang="sv-SE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fi-FI" sz="2800" dirty="0"/>
              <a:t>V</a:t>
            </a:r>
            <a:r>
              <a:rPr lang="fi-FI" sz="2800" dirty="0" smtClean="0"/>
              <a:t>erkkokirjaston kommentointimahdollisuus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sz="2800" dirty="0" smtClean="0"/>
              <a:t>Verkkoviestijät toimivat </a:t>
            </a:r>
            <a:r>
              <a:rPr lang="fi-FI" sz="2800" dirty="0" err="1" smtClean="0"/>
              <a:t>moderaattoreina</a:t>
            </a:r>
            <a:r>
              <a:rPr lang="fi-FI" sz="2800" dirty="0" smtClean="0"/>
              <a:t> / jaettu vastuu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sz="2800" dirty="0" smtClean="0"/>
              <a:t>Asiakkaiden kommentteja Vaskissa arviolta 0-3 päivässä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4918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278</Words>
  <Application>Microsoft Office PowerPoint</Application>
  <PresentationFormat>Näytössä katseltava diaesitys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Office-teema</vt:lpstr>
      <vt:lpstr>Verkkoviestinnän toimijoiden keskeiset tehtävät</vt:lpstr>
      <vt:lpstr>Vaski-verkkoviestintä 2013 alkaen</vt:lpstr>
      <vt:lpstr>Esittelyt / suositukset</vt:lpstr>
      <vt:lpstr>                         </vt:lpstr>
      <vt:lpstr>Uutta julkaisujärjestelmää odotellessa</vt:lpstr>
      <vt:lpstr>Ajankohtaisuutiset</vt:lpstr>
      <vt:lpstr>Kirjakaruselli</vt:lpstr>
      <vt:lpstr>Sosiaalinen media</vt:lpstr>
      <vt:lpstr>Vuorovaikutteisten palvelujen seuranta</vt:lpstr>
      <vt:lpstr>Asiakkaiden palaute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Vaski-verkkoviestintä – vuodelle 2013</dc:title>
  <dc:creator>Sandberg Pauliina</dc:creator>
  <cp:lastModifiedBy>Valikainen Kaija</cp:lastModifiedBy>
  <cp:revision>31</cp:revision>
  <dcterms:created xsi:type="dcterms:W3CDTF">2013-03-27T08:12:32Z</dcterms:created>
  <dcterms:modified xsi:type="dcterms:W3CDTF">2013-06-03T13:26:12Z</dcterms:modified>
</cp:coreProperties>
</file>