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A1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60"/>
  </p:normalViewPr>
  <p:slideViewPr>
    <p:cSldViewPr>
      <p:cViewPr>
        <p:scale>
          <a:sx n="80" d="100"/>
          <a:sy n="80" d="100"/>
        </p:scale>
        <p:origin x="-126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F4845-C25B-4F11-B5AF-F6CC152D7EB3}" type="datetimeFigureOut">
              <a:rPr lang="fi-FI" smtClean="0"/>
              <a:t>10.2.2014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167F3-3F57-4AD4-BEBA-7EB6AEF01A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2024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10.2.2014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1512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10.2.2014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7458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10.2.2014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5993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10.2.2014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177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10.2.2014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956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10.2.2014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7012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10.2.2014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4078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10.2.2014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8511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10.2.2014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4568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10.2.2014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2482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10.2.2014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568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83ECE-0D84-45C0-BE7F-6B040DA58F58}" type="datetimeFigureOut">
              <a:rPr lang="fi-FI" smtClean="0"/>
              <a:t>10.2.2014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606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3" Type="http://schemas.openxmlformats.org/officeDocument/2006/relationships/slide" Target="slide2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5" Type="http://schemas.openxmlformats.org/officeDocument/2006/relationships/image" Target="../media/image2.jpeg"/><Relationship Id="rId10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9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10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11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2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3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4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6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7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8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152127"/>
          </a:xfrm>
        </p:spPr>
        <p:txBody>
          <a:bodyPr/>
          <a:lstStyle/>
          <a:p>
            <a:r>
              <a:rPr lang="fi-FI" dirty="0" smtClean="0"/>
              <a:t>Vaski vuosikello 2014</a:t>
            </a:r>
            <a:endParaRPr lang="fi-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412776"/>
            <a:ext cx="4634186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kstiruutu 3">
            <a:hlinkClick r:id="rId3" action="ppaction://hlinksldjump"/>
          </p:cNvPr>
          <p:cNvSpPr txBox="1"/>
          <p:nvPr/>
        </p:nvSpPr>
        <p:spPr>
          <a:xfrm>
            <a:off x="4716016" y="1753071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Tammi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kstiruutu 5">
            <a:hlinkClick r:id="" action="ppaction://hlinkshowjump?jump=nextslide"/>
          </p:cNvPr>
          <p:cNvSpPr txBox="1"/>
          <p:nvPr/>
        </p:nvSpPr>
        <p:spPr>
          <a:xfrm>
            <a:off x="5508104" y="2318027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4" action="ppaction://hlinksldjump"/>
              </a:rPr>
              <a:t>Helmi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kstiruutu 6">
            <a:hlinkClick r:id="rId5" action="ppaction://hlinksldjump"/>
          </p:cNvPr>
          <p:cNvSpPr txBox="1"/>
          <p:nvPr/>
        </p:nvSpPr>
        <p:spPr>
          <a:xfrm>
            <a:off x="5927347" y="3049215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5" action="ppaction://hlinksldjump"/>
              </a:rPr>
              <a:t>Maalis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kstiruutu 7">
            <a:hlinkClick r:id="rId5" action="ppaction://hlinksldjump"/>
          </p:cNvPr>
          <p:cNvSpPr txBox="1"/>
          <p:nvPr/>
        </p:nvSpPr>
        <p:spPr>
          <a:xfrm>
            <a:off x="5937677" y="4005063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6" action="ppaction://hlinksldjump"/>
              </a:rPr>
              <a:t>Huhti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ekstiruutu 8">
            <a:hlinkClick r:id="rId5" action="ppaction://hlinksldjump"/>
          </p:cNvPr>
          <p:cNvSpPr txBox="1"/>
          <p:nvPr/>
        </p:nvSpPr>
        <p:spPr>
          <a:xfrm>
            <a:off x="5459295" y="4797152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7" action="ppaction://hlinksldjump"/>
              </a:rPr>
              <a:t>Touko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kstiruutu 9">
            <a:hlinkClick r:id="rId5" action="ppaction://hlinksldjump"/>
          </p:cNvPr>
          <p:cNvSpPr txBox="1"/>
          <p:nvPr/>
        </p:nvSpPr>
        <p:spPr>
          <a:xfrm>
            <a:off x="4651703" y="522920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8" action="ppaction://hlinksldjump"/>
              </a:rPr>
              <a:t>Kesä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Tekstiruutu 10">
            <a:hlinkClick r:id="rId5" action="ppaction://hlinksldjump"/>
          </p:cNvPr>
          <p:cNvSpPr txBox="1"/>
          <p:nvPr/>
        </p:nvSpPr>
        <p:spPr>
          <a:xfrm>
            <a:off x="3727874" y="522920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9" action="ppaction://hlinksldjump"/>
              </a:rPr>
              <a:t>Heinä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Tekstiruutu 11">
            <a:hlinkClick r:id="rId5" action="ppaction://hlinksldjump"/>
          </p:cNvPr>
          <p:cNvSpPr txBox="1"/>
          <p:nvPr/>
        </p:nvSpPr>
        <p:spPr>
          <a:xfrm>
            <a:off x="3059832" y="4797152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10" action="ppaction://hlinksldjump"/>
              </a:rPr>
              <a:t>Elo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Tekstiruutu 12">
            <a:hlinkClick r:id="rId5" action="ppaction://hlinksldjump"/>
          </p:cNvPr>
          <p:cNvSpPr txBox="1"/>
          <p:nvPr/>
        </p:nvSpPr>
        <p:spPr>
          <a:xfrm>
            <a:off x="2483768" y="4005063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11" action="ppaction://hlinksldjump"/>
              </a:rPr>
              <a:t>Syys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Tekstiruutu 13">
            <a:hlinkClick r:id="rId5" action="ppaction://hlinksldjump"/>
          </p:cNvPr>
          <p:cNvSpPr txBox="1"/>
          <p:nvPr/>
        </p:nvSpPr>
        <p:spPr>
          <a:xfrm>
            <a:off x="2483768" y="306896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12" action="ppaction://hlinksldjump"/>
              </a:rPr>
              <a:t>Loka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Tekstiruutu 14">
            <a:hlinkClick r:id="rId5" action="ppaction://hlinksldjump"/>
          </p:cNvPr>
          <p:cNvSpPr txBox="1"/>
          <p:nvPr/>
        </p:nvSpPr>
        <p:spPr>
          <a:xfrm>
            <a:off x="2844988" y="2318026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13" action="ppaction://hlinksldjump"/>
              </a:rPr>
              <a:t>Marras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Tekstiruutu 15">
            <a:hlinkClick r:id="rId5" action="ppaction://hlinksldjump"/>
          </p:cNvPr>
          <p:cNvSpPr txBox="1"/>
          <p:nvPr/>
        </p:nvSpPr>
        <p:spPr>
          <a:xfrm>
            <a:off x="3779912" y="1753071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14" action="ppaction://hlinksldjump"/>
              </a:rPr>
              <a:t>Joulu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17" name="Suorakulmio 16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038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6104" y="116632"/>
            <a:ext cx="7772400" cy="1152127"/>
          </a:xfrm>
        </p:spPr>
        <p:txBody>
          <a:bodyPr/>
          <a:lstStyle/>
          <a:p>
            <a:r>
              <a:rPr lang="fi-FI" smtClean="0"/>
              <a:t>Vaski vuosikello: syyskuu</a:t>
            </a: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Lokakuu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5" action="ppaction://hlinksldjump"/>
              </a:rPr>
              <a:t>Elokuu</a:t>
            </a:r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2977428" y="2132856"/>
            <a:ext cx="582980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Vuosittain toistuvat: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Johtoryhmän kokous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Yhteiset hankeavustukset, päätös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 smtClean="0"/>
              <a:t>Mkk-palvelujohtajan</a:t>
            </a:r>
            <a:r>
              <a:rPr lang="fi-FI" dirty="0" smtClean="0"/>
              <a:t> ja työryhmien vetäjien kokous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Projektikatsaukset (Asiakkaan kirjasto,  Lisää älyä, verkko-</a:t>
            </a:r>
            <a:br>
              <a:rPr lang="fi-FI" dirty="0" smtClean="0"/>
            </a:br>
            <a:r>
              <a:rPr lang="fi-FI" dirty="0" smtClean="0"/>
              <a:t>kirjasto)</a:t>
            </a:r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6104" y="116632"/>
            <a:ext cx="7772400" cy="1152127"/>
          </a:xfrm>
        </p:spPr>
        <p:txBody>
          <a:bodyPr/>
          <a:lstStyle/>
          <a:p>
            <a:r>
              <a:rPr lang="fi-FI" smtClean="0"/>
              <a:t>Vaski vuosikello: lokakuu</a:t>
            </a: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Marraskuu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5" action="ppaction://hlinksldjump"/>
              </a:rPr>
              <a:t>Syyskuu</a:t>
            </a:r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2977428" y="2204864"/>
            <a:ext cx="503567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Vuosittain toistuvat: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Hankeavustukset haettava 31.10.2013 mennessä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Työvaliokunnan kokous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Vuoden Vaski-kehittäjän valinta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Työryhmien tilannekatsaus</a:t>
            </a:r>
          </a:p>
          <a:p>
            <a:endParaRPr lang="fi-FI" b="1" dirty="0" smtClean="0"/>
          </a:p>
          <a:p>
            <a:r>
              <a:rPr lang="fi-FI" b="1" dirty="0" smtClean="0"/>
              <a:t>Vuonna 2014: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Kirjamessut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6104" y="116632"/>
            <a:ext cx="7772400" cy="1152127"/>
          </a:xfrm>
        </p:spPr>
        <p:txBody>
          <a:bodyPr/>
          <a:lstStyle/>
          <a:p>
            <a:r>
              <a:rPr lang="fi-FI" smtClean="0"/>
              <a:t>Vaski vuosikello: marraskuu</a:t>
            </a: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Joulukuu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5" action="ppaction://hlinksldjump"/>
              </a:rPr>
              <a:t>Lokakuu</a:t>
            </a:r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3275856" y="2193507"/>
            <a:ext cx="34567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Vuosittain toistuvat: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Johtoryhmän kokous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Vaskin työryhmät tarkistuspiste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6104" y="116632"/>
            <a:ext cx="7772400" cy="1152127"/>
          </a:xfrm>
        </p:spPr>
        <p:txBody>
          <a:bodyPr/>
          <a:lstStyle/>
          <a:p>
            <a:r>
              <a:rPr lang="fi-FI" smtClean="0"/>
              <a:t>Vaski vuosikello: joulukuu</a:t>
            </a: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Marraskuu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1835696" y="1988840"/>
            <a:ext cx="70567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Vuosittain toistuvat: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Johtoryhmän kokous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Työvaliokunnan erovuoroisten jäsenten tilalle valittavat uudet jäsenet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Kustannusten jako/laskutus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Yhteisten painopisteiden päivittäminen seuraavalle vuodelle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Vuoden Vaski-kehittäjä tai vastaava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r>
              <a:rPr lang="fi-FI" b="1" dirty="0" smtClean="0"/>
              <a:t>Muut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Verkkokirjaston ensikertainen toteutus tuotantokäytössä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Asiakkaan kirjasto – ja Lisää älyä –projektien loppuraportit tai </a:t>
            </a:r>
            <a:r>
              <a:rPr lang="fi-FI" smtClean="0"/>
              <a:t>lisäajan hakeminen </a:t>
            </a:r>
            <a:r>
              <a:rPr lang="fi-FI" dirty="0" smtClean="0"/>
              <a:t>projekteille</a:t>
            </a:r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71600" y="116633"/>
            <a:ext cx="7772400" cy="1152127"/>
          </a:xfrm>
        </p:spPr>
        <p:txBody>
          <a:bodyPr/>
          <a:lstStyle/>
          <a:p>
            <a:r>
              <a:rPr lang="fi-FI" smtClean="0"/>
              <a:t>Vaski vuosikello: tammikuu</a:t>
            </a:r>
            <a:endParaRPr lang="fi-FI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8" name="Suorakulmio 7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ruutu 8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11" name="Tekstiruutu 10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hlinkClick r:id="rId4" action="ppaction://hlinksldjump"/>
              </a:rPr>
              <a:t>Helmikuu</a:t>
            </a:r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1835696" y="1916832"/>
            <a:ext cx="68781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Vuosittain toistuvat: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Edellisen vuoden arviointi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Työvaliokunnan kokous 31.1.2014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 smtClean="0"/>
              <a:t>Mkk-palvelujohtajan</a:t>
            </a:r>
            <a:r>
              <a:rPr lang="fi-FI" dirty="0" smtClean="0"/>
              <a:t> ja </a:t>
            </a:r>
            <a:r>
              <a:rPr lang="fi-FI" dirty="0"/>
              <a:t>t</a:t>
            </a:r>
            <a:r>
              <a:rPr lang="fi-FI" dirty="0" smtClean="0"/>
              <a:t>oiminnan vetäjien tapaaminen</a:t>
            </a:r>
          </a:p>
          <a:p>
            <a:endParaRPr lang="fi-FI" dirty="0"/>
          </a:p>
          <a:p>
            <a:r>
              <a:rPr lang="fi-FI" b="1" dirty="0" smtClean="0"/>
              <a:t>Vuonna 2014</a:t>
            </a:r>
          </a:p>
        </p:txBody>
      </p:sp>
    </p:spTree>
    <p:extLst>
      <p:ext uri="{BB962C8B-B14F-4D97-AF65-F5344CB8AC3E}">
        <p14:creationId xmlns:p14="http://schemas.microsoft.com/office/powerpoint/2010/main" val="118558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71600" y="116632"/>
            <a:ext cx="7772400" cy="1152127"/>
          </a:xfrm>
        </p:spPr>
        <p:txBody>
          <a:bodyPr/>
          <a:lstStyle/>
          <a:p>
            <a:r>
              <a:rPr lang="fi-FI" smtClean="0"/>
              <a:t>Vaski vuosikello: helmikuu</a:t>
            </a:r>
            <a:endParaRPr lang="fi-FI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5" name="Suorakulmi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Maaliskuu</a:t>
            </a:r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5" action="ppaction://hlinksldjump"/>
              </a:rPr>
              <a:t>Tammikuu</a:t>
            </a:r>
            <a:endParaRPr lang="fi-FI"/>
          </a:p>
        </p:txBody>
      </p:sp>
      <p:sp>
        <p:nvSpPr>
          <p:cNvPr id="3" name="Tekstiruutu 2"/>
          <p:cNvSpPr txBox="1"/>
          <p:nvPr/>
        </p:nvSpPr>
        <p:spPr>
          <a:xfrm>
            <a:off x="2101699" y="1052890"/>
            <a:ext cx="64383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Vuosittain toistuvat: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Johtoryhmän kokous 12.2.2014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Työvaliokunnan kokous 25.2.2014</a:t>
            </a:r>
          </a:p>
          <a:p>
            <a:endParaRPr lang="fi-FI" dirty="0"/>
          </a:p>
          <a:p>
            <a:r>
              <a:rPr lang="fi-FI" b="1" dirty="0" smtClean="0"/>
              <a:t>Vuonna 2014: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Päätös verkkokirjastosta tai verkkokirjaston tilannekatsaus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Kirjamessutyöryhmän suunnitelmien päivitetty tilanne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Päätös verkkokirjastosta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Asiakkaan kirjasto- ja Lisää älyä –projektien päivitetyt projekti-</a:t>
            </a:r>
            <a:br>
              <a:rPr lang="fi-FI" dirty="0" smtClean="0"/>
            </a:br>
            <a:r>
              <a:rPr lang="fi-FI" dirty="0" smtClean="0"/>
              <a:t>suunnitelmat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E-aineistosuunnitelma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Käyttäjät ja kokoelmat –projekti – eteneminen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Verkkokirjastoprojektin asettaminen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Työryhmien toimintasuunnitelmat vuodelle 2014</a:t>
            </a:r>
          </a:p>
          <a:p>
            <a:endParaRPr lang="fi-FI" dirty="0" smtClean="0"/>
          </a:p>
          <a:p>
            <a:r>
              <a:rPr lang="fi-FI" b="1" dirty="0" smtClean="0"/>
              <a:t>Maakuntakirjastotoiminta</a:t>
            </a:r>
            <a:endParaRPr lang="fi-FI" b="1" dirty="0"/>
          </a:p>
          <a:p>
            <a:r>
              <a:rPr lang="fi-FI" dirty="0"/>
              <a:t>Kirjamessutyöryhmän nimeäminen (</a:t>
            </a:r>
            <a:r>
              <a:rPr lang="fi-FI" dirty="0" err="1"/>
              <a:t>mkk-kokous</a:t>
            </a:r>
            <a:r>
              <a:rPr lang="fi-FI" dirty="0"/>
              <a:t> 4.2.)</a:t>
            </a:r>
          </a:p>
          <a:p>
            <a:r>
              <a:rPr lang="fi-FI" dirty="0"/>
              <a:t>Kuljetustyöryhmän nimeäminen (</a:t>
            </a:r>
            <a:r>
              <a:rPr lang="fi-FI" dirty="0" err="1"/>
              <a:t>mkk-kokous</a:t>
            </a:r>
            <a:r>
              <a:rPr lang="fi-FI" dirty="0"/>
              <a:t> 4.2.)</a:t>
            </a:r>
          </a:p>
          <a:p>
            <a:r>
              <a:rPr lang="fi-FI" dirty="0"/>
              <a:t>Lasten ja nuorten verkoston nimeäminen (</a:t>
            </a:r>
            <a:r>
              <a:rPr lang="fi-FI" dirty="0" err="1"/>
              <a:t>mkk-kokous</a:t>
            </a:r>
            <a:r>
              <a:rPr lang="fi-FI" dirty="0"/>
              <a:t> 4.2.)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71600" y="116632"/>
            <a:ext cx="7772400" cy="1152127"/>
          </a:xfrm>
        </p:spPr>
        <p:txBody>
          <a:bodyPr/>
          <a:lstStyle/>
          <a:p>
            <a:r>
              <a:rPr lang="fi-FI" smtClean="0"/>
              <a:t>Vaski vuosikello: maaliskuu</a:t>
            </a:r>
            <a:endParaRPr lang="fi-FI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5" name="Suorakulmi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Huhtikuu</a:t>
            </a:r>
            <a:endParaRPr lang="fi-FI"/>
          </a:p>
        </p:txBody>
      </p:sp>
      <p:sp>
        <p:nvSpPr>
          <p:cNvPr id="9" name="Tekstiruutu 8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5" action="ppaction://hlinksldjump"/>
              </a:rPr>
              <a:t>Helmikuu</a:t>
            </a:r>
            <a:endParaRPr lang="fi-FI"/>
          </a:p>
        </p:txBody>
      </p:sp>
      <p:sp>
        <p:nvSpPr>
          <p:cNvPr id="3" name="Tekstiruutu 2"/>
          <p:cNvSpPr txBox="1"/>
          <p:nvPr/>
        </p:nvSpPr>
        <p:spPr>
          <a:xfrm>
            <a:off x="2664297" y="2276872"/>
            <a:ext cx="60121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Vuosittain toistuvat:</a:t>
            </a:r>
          </a:p>
          <a:p>
            <a:r>
              <a:rPr lang="fi-FI" dirty="0" smtClean="0"/>
              <a:t>Työvaliokunnan kokous 25.3.2014</a:t>
            </a:r>
            <a:br>
              <a:rPr lang="fi-FI" dirty="0" smtClean="0"/>
            </a:br>
            <a:endParaRPr lang="fi-FI" dirty="0" smtClean="0"/>
          </a:p>
          <a:p>
            <a:r>
              <a:rPr lang="fi-FI" b="1" dirty="0" smtClean="0"/>
              <a:t>Vuonna 2014: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Kirjamessut, ajankohtaiset asiat, kustannukset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Valmistautuminen kuljetusten kilpailuttamiseen, kuljetusselvitys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Verkkokirjastoprojektin seuranta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55219" y="116632"/>
            <a:ext cx="7772400" cy="1152127"/>
          </a:xfrm>
        </p:spPr>
        <p:txBody>
          <a:bodyPr/>
          <a:lstStyle/>
          <a:p>
            <a:r>
              <a:rPr lang="fi-FI" smtClean="0"/>
              <a:t>Vaski vuosikello: huhtikuu</a:t>
            </a: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Toukokuu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5" action="ppaction://hlinksldjump"/>
              </a:rPr>
              <a:t>Maaliskuu</a:t>
            </a:r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2771800" y="2060848"/>
            <a:ext cx="406104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Vuosittain toistuvat: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 smtClean="0"/>
              <a:t>ELYn</a:t>
            </a:r>
            <a:r>
              <a:rPr lang="fi-FI" dirty="0" smtClean="0"/>
              <a:t> ja </a:t>
            </a:r>
            <a:r>
              <a:rPr lang="fi-FI" dirty="0" err="1" smtClean="0"/>
              <a:t>OKM:n</a:t>
            </a:r>
            <a:r>
              <a:rPr lang="fi-FI" dirty="0" smtClean="0"/>
              <a:t> hankeavustuspäätökset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Johtoryhmän kokous 28.4.2014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Verkkokirjastoprojektin seuranta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r>
              <a:rPr lang="fi-FI" b="1" dirty="0" smtClean="0"/>
              <a:t>Maakuntakirjastotoiminta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Maakunnallinen </a:t>
            </a:r>
            <a:r>
              <a:rPr lang="fi-FI" dirty="0"/>
              <a:t>tilastokatsaus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1640" y="116632"/>
            <a:ext cx="7772400" cy="1152127"/>
          </a:xfrm>
        </p:spPr>
        <p:txBody>
          <a:bodyPr/>
          <a:lstStyle/>
          <a:p>
            <a:r>
              <a:rPr lang="fi-FI" smtClean="0"/>
              <a:t>Vaski vuosikello: toukokuu</a:t>
            </a: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Kesäkuu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5" action="ppaction://hlinksldjump"/>
              </a:rPr>
              <a:t>Huhtikuu</a:t>
            </a:r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2555776" y="2132856"/>
            <a:ext cx="63725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Vuosittain toistuvat: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Seuraavan vuoden painopistealueet, varautuminen budjeteissa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Työvaliokunnan kokous 13.5.2014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Verkkokirjastoprojektin seuranta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6104" y="116632"/>
            <a:ext cx="7772400" cy="1152127"/>
          </a:xfrm>
        </p:spPr>
        <p:txBody>
          <a:bodyPr/>
          <a:lstStyle/>
          <a:p>
            <a:r>
              <a:rPr lang="fi-FI" smtClean="0"/>
              <a:t>Vaski vuosikello: kesäkuu</a:t>
            </a: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Heinäkuu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5" action="ppaction://hlinksldjump"/>
              </a:rPr>
              <a:t>Toukokuu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1640" y="116632"/>
            <a:ext cx="7772400" cy="1152127"/>
          </a:xfrm>
        </p:spPr>
        <p:txBody>
          <a:bodyPr/>
          <a:lstStyle/>
          <a:p>
            <a:r>
              <a:rPr lang="fi-FI" smtClean="0"/>
              <a:t>Vaski vuosikello: heinäkuu</a:t>
            </a: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Elokuu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5" action="ppaction://hlinksldjump"/>
              </a:rPr>
              <a:t>Kesäkuu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6104" y="116632"/>
            <a:ext cx="7772400" cy="1152127"/>
          </a:xfrm>
        </p:spPr>
        <p:txBody>
          <a:bodyPr/>
          <a:lstStyle/>
          <a:p>
            <a:r>
              <a:rPr lang="fi-FI" smtClean="0"/>
              <a:t>Vaski vuosikello: elokuu</a:t>
            </a: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Syyskuu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5" action="ppaction://hlinksldjump"/>
              </a:rPr>
              <a:t>Heinäkuu</a:t>
            </a:r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2977428" y="2276872"/>
            <a:ext cx="40076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Vuosittain toistuvat: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Kustannusten jako/laskutus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Työvaliokunnan kokous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Mahdolliset yhteiset hankeavustukset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280</Words>
  <Application>Microsoft Office PowerPoint</Application>
  <PresentationFormat>Näytössä katseltava diaesitys (4:3)</PresentationFormat>
  <Paragraphs>130</Paragraphs>
  <Slides>13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4" baseType="lpstr">
      <vt:lpstr>Office-teema</vt:lpstr>
      <vt:lpstr>Vaski vuosikello 2014</vt:lpstr>
      <vt:lpstr>Vaski vuosikello: tammikuu</vt:lpstr>
      <vt:lpstr>Vaski vuosikello: helmikuu</vt:lpstr>
      <vt:lpstr>Vaski vuosikello: maaliskuu</vt:lpstr>
      <vt:lpstr>Vaski vuosikello: huhtikuu</vt:lpstr>
      <vt:lpstr>Vaski vuosikello: toukokuu</vt:lpstr>
      <vt:lpstr>Vaski vuosikello: kesäkuu</vt:lpstr>
      <vt:lpstr>Vaski vuosikello: heinäkuu</vt:lpstr>
      <vt:lpstr>Vaski vuosikello: elokuu</vt:lpstr>
      <vt:lpstr>Vaski vuosikello: syyskuu</vt:lpstr>
      <vt:lpstr>Vaski vuosikello: lokakuu</vt:lpstr>
      <vt:lpstr>Vaski vuosikello: marraskuu</vt:lpstr>
      <vt:lpstr>Vaski vuosikello: joulukuu</vt:lpstr>
    </vt:vector>
  </TitlesOfParts>
  <Company>Turun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Vaski vuosikello</dc:title>
  <dc:creator>Nina Koskivaara</dc:creator>
  <cp:lastModifiedBy>Valikainen Kaija</cp:lastModifiedBy>
  <cp:revision>35</cp:revision>
  <dcterms:created xsi:type="dcterms:W3CDTF">2012-07-27T11:59:48Z</dcterms:created>
  <dcterms:modified xsi:type="dcterms:W3CDTF">2014-02-10T10:08:20Z</dcterms:modified>
</cp:coreProperties>
</file>