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8D2-A85C-4154-808A-1AF99AD3BB53}" type="datetimeFigureOut">
              <a:rPr lang="fi-FI" smtClean="0"/>
              <a:t>28.11.2012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3148-1AB8-4C58-83C9-75C034C608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174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8D2-A85C-4154-808A-1AF99AD3BB53}" type="datetimeFigureOut">
              <a:rPr lang="fi-FI" smtClean="0"/>
              <a:t>28.11.2012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3148-1AB8-4C58-83C9-75C034C608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22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8D2-A85C-4154-808A-1AF99AD3BB53}" type="datetimeFigureOut">
              <a:rPr lang="fi-FI" smtClean="0"/>
              <a:t>28.11.2012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3148-1AB8-4C58-83C9-75C034C608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882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8D2-A85C-4154-808A-1AF99AD3BB53}" type="datetimeFigureOut">
              <a:rPr lang="fi-FI" smtClean="0"/>
              <a:t>28.11.2012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3148-1AB8-4C58-83C9-75C034C608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269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8D2-A85C-4154-808A-1AF99AD3BB53}" type="datetimeFigureOut">
              <a:rPr lang="fi-FI" smtClean="0"/>
              <a:t>28.11.2012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3148-1AB8-4C58-83C9-75C034C608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623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8D2-A85C-4154-808A-1AF99AD3BB53}" type="datetimeFigureOut">
              <a:rPr lang="fi-FI" smtClean="0"/>
              <a:t>28.11.2012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3148-1AB8-4C58-83C9-75C034C608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784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8D2-A85C-4154-808A-1AF99AD3BB53}" type="datetimeFigureOut">
              <a:rPr lang="fi-FI" smtClean="0"/>
              <a:t>28.11.2012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3148-1AB8-4C58-83C9-75C034C608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965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8D2-A85C-4154-808A-1AF99AD3BB53}" type="datetimeFigureOut">
              <a:rPr lang="fi-FI" smtClean="0"/>
              <a:t>28.11.2012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3148-1AB8-4C58-83C9-75C034C608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499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8D2-A85C-4154-808A-1AF99AD3BB53}" type="datetimeFigureOut">
              <a:rPr lang="fi-FI" smtClean="0"/>
              <a:t>28.11.2012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3148-1AB8-4C58-83C9-75C034C608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565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8D2-A85C-4154-808A-1AF99AD3BB53}" type="datetimeFigureOut">
              <a:rPr lang="fi-FI" smtClean="0"/>
              <a:t>28.11.2012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3148-1AB8-4C58-83C9-75C034C608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15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8D2-A85C-4154-808A-1AF99AD3BB53}" type="datetimeFigureOut">
              <a:rPr lang="fi-FI" smtClean="0"/>
              <a:t>28.11.2012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3148-1AB8-4C58-83C9-75C034C608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331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618D2-A85C-4154-808A-1AF99AD3BB53}" type="datetimeFigureOut">
              <a:rPr lang="fi-FI" smtClean="0"/>
              <a:t>28.11.2012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63148-1AB8-4C58-83C9-75C034C608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518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Kirjamessut 2013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Vaski-kirjastot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342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Osallistumistavat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Oma Vaski-osasto</a:t>
            </a:r>
          </a:p>
          <a:p>
            <a:r>
              <a:rPr lang="fi-FI" dirty="0" smtClean="0"/>
              <a:t>Teemat Yhdysvallat, Somero, Pelit ja oppiminen-leikkivä ihminen</a:t>
            </a:r>
          </a:p>
          <a:p>
            <a:pPr lvl="1"/>
            <a:r>
              <a:rPr lang="fi-FI" dirty="0" smtClean="0"/>
              <a:t>Mietitään tarpeeksi aikaisin, mitä  teemoja otetaan mukaan</a:t>
            </a:r>
          </a:p>
          <a:p>
            <a:r>
              <a:rPr lang="fi-FI" dirty="0" smtClean="0"/>
              <a:t>Tarjolla jotakin tavallisesta kirjastoarjesta poikkeavaa</a:t>
            </a:r>
          </a:p>
          <a:p>
            <a:r>
              <a:rPr lang="fi-FI" dirty="0" smtClean="0"/>
              <a:t>E-kirjasto ja oppiminen</a:t>
            </a:r>
          </a:p>
          <a:p>
            <a:r>
              <a:rPr lang="fi-FI" dirty="0" smtClean="0"/>
              <a:t>Opastetaan tablettien käyttöä ja kirjojen ja muiden aineistojen lataamista omiin laitteisiin</a:t>
            </a:r>
          </a:p>
        </p:txBody>
      </p:sp>
    </p:spTree>
    <p:extLst>
      <p:ext uri="{BB962C8B-B14F-4D97-AF65-F5344CB8AC3E}">
        <p14:creationId xmlns:p14="http://schemas.microsoft.com/office/powerpoint/2010/main" val="3449520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Osallistumistavat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Asiakkaille tekemistä esim</a:t>
            </a:r>
            <a:r>
              <a:rPr lang="fi-FI" dirty="0"/>
              <a:t>.</a:t>
            </a:r>
            <a:r>
              <a:rPr lang="fi-FI" dirty="0" smtClean="0"/>
              <a:t> </a:t>
            </a:r>
            <a:r>
              <a:rPr lang="fi-FI" dirty="0" err="1" smtClean="0"/>
              <a:t>Wii-peli</a:t>
            </a:r>
            <a:endParaRPr lang="fi-FI" dirty="0" smtClean="0"/>
          </a:p>
          <a:p>
            <a:r>
              <a:rPr lang="fi-FI" dirty="0" smtClean="0"/>
              <a:t>Taskukirjaston esittely (mm. lainaa kaverille)</a:t>
            </a:r>
          </a:p>
          <a:p>
            <a:r>
              <a:rPr lang="fi-FI" dirty="0" smtClean="0"/>
              <a:t>Tarinapelit aikuisille</a:t>
            </a:r>
          </a:p>
          <a:p>
            <a:r>
              <a:rPr lang="fi-FI" dirty="0" smtClean="0"/>
              <a:t>Vinkkikioski; teemallinen, tietoiskuja esim. kaksi kertaa päivässä lapsille ja kaksi kertaa aikuisille</a:t>
            </a:r>
          </a:p>
          <a:p>
            <a:r>
              <a:rPr lang="fi-FI" dirty="0" smtClean="0"/>
              <a:t>Pelejä, pelikirjallisuutta</a:t>
            </a:r>
          </a:p>
          <a:p>
            <a:r>
              <a:rPr lang="fi-FI" dirty="0" smtClean="0"/>
              <a:t>Teema: ”millä tavalla Vaski on laajentunut Somerolle”; Somero Vaski-kokoelmissa</a:t>
            </a:r>
          </a:p>
          <a:p>
            <a:r>
              <a:rPr lang="fi-FI" dirty="0" smtClean="0"/>
              <a:t>Asiakaskysely; palkintona esim. tablettitietokone</a:t>
            </a:r>
          </a:p>
          <a:p>
            <a:r>
              <a:rPr lang="fi-FI" dirty="0" err="1" smtClean="0"/>
              <a:t>Celian</a:t>
            </a:r>
            <a:r>
              <a:rPr lang="fi-FI" dirty="0" smtClean="0"/>
              <a:t> mukaanotto; yhteistyö heidän kanssaan</a:t>
            </a:r>
          </a:p>
          <a:p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681174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Osasto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Kartta oli hyvä; se otetaan mukaan</a:t>
            </a:r>
          </a:p>
          <a:p>
            <a:r>
              <a:rPr lang="fi-FI" dirty="0" smtClean="0"/>
              <a:t>Mieluummin näyttävä osasto kuin jaettavaa tavaraa</a:t>
            </a:r>
          </a:p>
          <a:p>
            <a:pPr lvl="1"/>
            <a:r>
              <a:rPr lang="fi-FI" dirty="0" smtClean="0"/>
              <a:t>Vaski-kirjanmerkit yhdistettynä teemoihin</a:t>
            </a:r>
          </a:p>
          <a:p>
            <a:pPr lvl="1"/>
            <a:r>
              <a:rPr lang="fi-FI" dirty="0" smtClean="0"/>
              <a:t>”Tee </a:t>
            </a:r>
            <a:r>
              <a:rPr lang="fi-FI" dirty="0" err="1" smtClean="0"/>
              <a:t>pinssi</a:t>
            </a:r>
            <a:r>
              <a:rPr lang="fi-FI" dirty="0" smtClean="0"/>
              <a:t>”</a:t>
            </a:r>
            <a:endParaRPr lang="fi-FI" dirty="0" smtClean="0"/>
          </a:p>
          <a:p>
            <a:r>
              <a:rPr lang="fi-FI" dirty="0" smtClean="0"/>
              <a:t>Mahdollisesti kirjahylly yhdellä seinällä, kirjat selkeästi esillä</a:t>
            </a:r>
          </a:p>
          <a:p>
            <a:r>
              <a:rPr lang="fi-FI" dirty="0" smtClean="0"/>
              <a:t>Kirjastoautossa lainaus ja korttien tekeminen</a:t>
            </a:r>
          </a:p>
        </p:txBody>
      </p:sp>
    </p:spTree>
    <p:extLst>
      <p:ext uri="{BB962C8B-B14F-4D97-AF65-F5344CB8AC3E}">
        <p14:creationId xmlns:p14="http://schemas.microsoft.com/office/powerpoint/2010/main" val="312511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 toiminta liittyen messuihin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Messulippujen myynti kirjastoissa; mainostus Kulttuurikortin kautta; </a:t>
            </a:r>
          </a:p>
          <a:p>
            <a:pPr lvl="1"/>
            <a:r>
              <a:rPr lang="fi-FI" dirty="0" smtClean="0"/>
              <a:t>markkinointi tärkeää esim. </a:t>
            </a:r>
            <a:r>
              <a:rPr lang="fi-FI" dirty="0" err="1" smtClean="0"/>
              <a:t>FB:ssä</a:t>
            </a:r>
            <a:endParaRPr lang="fi-FI" dirty="0" smtClean="0"/>
          </a:p>
          <a:p>
            <a:pPr lvl="1"/>
            <a:r>
              <a:rPr lang="fi-FI" dirty="0" smtClean="0"/>
              <a:t>Hinnan porrastaminen asiakkaille</a:t>
            </a:r>
          </a:p>
          <a:p>
            <a:pPr lvl="1"/>
            <a:r>
              <a:rPr lang="fi-FI" dirty="0" smtClean="0"/>
              <a:t>Messuliput verkkokirjastoon näkyvästi esille</a:t>
            </a:r>
          </a:p>
          <a:p>
            <a:r>
              <a:rPr lang="fi-FI" dirty="0" smtClean="0"/>
              <a:t>Näyttelyt kirjastoissa eri teemoista</a:t>
            </a:r>
          </a:p>
          <a:p>
            <a:r>
              <a:rPr lang="fi-FI" dirty="0" smtClean="0"/>
              <a:t>Vaski mukaan messujen lehteen</a:t>
            </a:r>
          </a:p>
          <a:p>
            <a:r>
              <a:rPr lang="fi-FI" dirty="0" smtClean="0"/>
              <a:t>Verkkokirjastossa nostoja teemoista ja yleensä kirjamessuista</a:t>
            </a:r>
          </a:p>
          <a:p>
            <a:r>
              <a:rPr lang="fi-FI" dirty="0" smtClean="0"/>
              <a:t>Lasten maa-osastolle lastenkirjojen lainaus</a:t>
            </a:r>
          </a:p>
        </p:txBody>
      </p:sp>
    </p:spTree>
    <p:extLst>
      <p:ext uri="{BB962C8B-B14F-4D97-AF65-F5344CB8AC3E}">
        <p14:creationId xmlns:p14="http://schemas.microsoft.com/office/powerpoint/2010/main" val="2031786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 toiminta liittyen messuihin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Seminaari </a:t>
            </a:r>
          </a:p>
          <a:p>
            <a:pPr lvl="1"/>
            <a:r>
              <a:rPr lang="fi-FI" dirty="0" smtClean="0"/>
              <a:t>Isompi tila</a:t>
            </a:r>
          </a:p>
          <a:p>
            <a:pPr lvl="1"/>
            <a:r>
              <a:rPr lang="fi-FI" dirty="0" smtClean="0"/>
              <a:t>Toteutetaan perjantaina</a:t>
            </a:r>
          </a:p>
          <a:p>
            <a:pPr lvl="1"/>
            <a:r>
              <a:rPr lang="fi-FI" dirty="0" smtClean="0"/>
              <a:t>Aiheena: pelit</a:t>
            </a:r>
          </a:p>
          <a:p>
            <a:pPr lvl="1"/>
            <a:r>
              <a:rPr lang="fi-FI" dirty="0" smtClean="0"/>
              <a:t>Osana ammattilaispäivää</a:t>
            </a:r>
          </a:p>
          <a:p>
            <a:pPr lvl="1"/>
            <a:r>
              <a:rPr lang="fi-FI" dirty="0" err="1" smtClean="0"/>
              <a:t>Vert</a:t>
            </a:r>
            <a:r>
              <a:rPr lang="fi-FI" dirty="0" smtClean="0"/>
              <a:t>. Kirjastoseuran järjestävät seminaarit aiempina vuosina kirjamessujen yhteydessä; neuvotellaan yhteistyöstä</a:t>
            </a:r>
          </a:p>
        </p:txBody>
      </p:sp>
    </p:spTree>
    <p:extLst>
      <p:ext uri="{BB962C8B-B14F-4D97-AF65-F5344CB8AC3E}">
        <p14:creationId xmlns:p14="http://schemas.microsoft.com/office/powerpoint/2010/main" val="912196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Kustannukset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Pyrkimyksenä puolittaa budjetti noin puoleen tämän </a:t>
            </a:r>
            <a:r>
              <a:rPr lang="fi-FI" dirty="0" err="1" smtClean="0"/>
              <a:t>vuotisesta</a:t>
            </a:r>
            <a:endParaRPr lang="fi-FI" dirty="0" smtClean="0"/>
          </a:p>
          <a:p>
            <a:r>
              <a:rPr lang="fi-FI" dirty="0" smtClean="0"/>
              <a:t>Myös työaikaresurssi pyritään vähentämään</a:t>
            </a:r>
          </a:p>
          <a:p>
            <a:pPr lvl="1"/>
            <a:r>
              <a:rPr lang="fi-FI" dirty="0" smtClean="0"/>
              <a:t>Montako henkilöä päivystyksessä?</a:t>
            </a:r>
          </a:p>
          <a:p>
            <a:pPr lvl="1"/>
            <a:r>
              <a:rPr lang="fi-FI" dirty="0" smtClean="0"/>
              <a:t>Kaikki mitä on suunniteltu tälle vuodelle, hyödynnetään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307743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Toteutus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Messutyöryhmän perustaminen ja nimeäminen </a:t>
            </a:r>
          </a:p>
          <a:p>
            <a:pPr lvl="1"/>
            <a:r>
              <a:rPr lang="fi-FI" dirty="0" smtClean="0"/>
              <a:t>Viedään johtoryhmään ehdotus, että kuulutetaan, ketkä haluavat osallistua</a:t>
            </a:r>
          </a:p>
          <a:p>
            <a:r>
              <a:rPr lang="fi-FI" dirty="0" smtClean="0"/>
              <a:t>Varataan alustavasti osasto ja tila seminaarin järjestämiseen</a:t>
            </a:r>
          </a:p>
          <a:p>
            <a:pPr lvl="1"/>
            <a:r>
              <a:rPr lang="fi-FI" dirty="0" smtClean="0"/>
              <a:t>Ulla-Maija </a:t>
            </a:r>
            <a:r>
              <a:rPr lang="fi-FI" smtClean="0"/>
              <a:t>pyytää tarjouksen</a:t>
            </a:r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205418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251</Words>
  <Application>Microsoft Office PowerPoint</Application>
  <PresentationFormat>Näytössä katseltava diaesitys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Office-teema</vt:lpstr>
      <vt:lpstr>Kirjamessut 2013</vt:lpstr>
      <vt:lpstr>Osallistumistavat</vt:lpstr>
      <vt:lpstr>Osallistumistavat</vt:lpstr>
      <vt:lpstr>Osasto</vt:lpstr>
      <vt:lpstr>Muu toiminta liittyen messuihin</vt:lpstr>
      <vt:lpstr>Muu toiminta liittyen messuihin</vt:lpstr>
      <vt:lpstr>Kustannukset</vt:lpstr>
      <vt:lpstr>Toteutus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Kirjamessut 2013</dc:title>
  <dc:creator>Koskinen Kaarina</dc:creator>
  <cp:lastModifiedBy>Koskinen Kaarina</cp:lastModifiedBy>
  <cp:revision>19</cp:revision>
  <dcterms:created xsi:type="dcterms:W3CDTF">2012-11-28T11:27:07Z</dcterms:created>
  <dcterms:modified xsi:type="dcterms:W3CDTF">2012-11-28T12:17:43Z</dcterms:modified>
</cp:coreProperties>
</file>