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Valpperin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9042"/>
            <a:ext cx="7092280" cy="501895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304256" cy="34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669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189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30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Valpperin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2014-02-28T12:41:22Z</dcterms:modified>
</cp:coreProperties>
</file>