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69" r:id="rId4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712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2FD6E-FBFF-41D4-8105-D2384CC9AB3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00AC3-6AB3-416A-A55D-96C6745D0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250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67F3-3F57-4AD4-BEBA-7EB6AEF01A2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511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67F3-3F57-4AD4-BEBA-7EB6AEF01A2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511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76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86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733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927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744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3269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050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8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04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5266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90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0513-3627-4A57-8BC8-AC26706B48C1}" type="datetimeFigureOut">
              <a:rPr lang="fi-FI" smtClean="0"/>
              <a:t>18.3.2014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3E011-16C9-4A80-B3E5-6CFABE8099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68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Vaski-verkkokirjaston uudistamisprojekti 2014</a:t>
            </a:r>
            <a:endParaRPr lang="fi-FI" sz="32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i-FI" dirty="0" smtClean="0"/>
          </a:p>
          <a:p>
            <a:pPr algn="r"/>
            <a:r>
              <a:rPr lang="fi-FI" sz="1600" dirty="0" smtClean="0"/>
              <a:t>18.3.2014 Susanna </a:t>
            </a:r>
            <a:r>
              <a:rPr lang="fi-FI" sz="1600" dirty="0"/>
              <a:t>Sandell</a:t>
            </a:r>
          </a:p>
          <a:p>
            <a:pPr algn="r"/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259632" y="1988840"/>
            <a:ext cx="76328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Organisointi</a:t>
            </a:r>
          </a:p>
          <a:p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Projektin valvoja: </a:t>
            </a:r>
            <a:r>
              <a:rPr lang="fi-FI" dirty="0" smtClean="0"/>
              <a:t>Turun kaupungin kirjastopalvelujohtaja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Ohjausryhmä: Vaskin työvaliokunta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Ydinryhmä: Vaskin puheenjohtaja, varapuheenjohtaja ja koordinaattori.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Projektipäällikkö: Susanna Sandell 17.3.2014-30.6.2015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Projektisuunnittelija (osa-aikainen): </a:t>
            </a:r>
            <a:r>
              <a:rPr lang="fi-FI" dirty="0"/>
              <a:t>Sari Toivanen 17.3.2014-31.12.2014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Asiantuntijaryhmä (konsultointi ja kommentointi): jäseniä Vaski-kirjastoista erillisen sopimuksen mukaan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>
            <a:normAutofit/>
          </a:bodyPr>
          <a:lstStyle/>
          <a:p>
            <a:r>
              <a:rPr lang="fi-FI" sz="3200" dirty="0" smtClean="0"/>
              <a:t>Projektin aikataulu</a:t>
            </a:r>
            <a:endParaRPr lang="fi-FI" sz="32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600" dirty="0" smtClean="0"/>
              <a:t>18.3.2014 Susanna Sandell</a:t>
            </a:r>
            <a:endParaRPr lang="fi-FI" sz="16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475656" y="1484784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dirty="0"/>
              <a:t>Maaliskuu 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Projektisuunnitelma ohjausryhmään </a:t>
            </a:r>
            <a:r>
              <a:rPr lang="fi-FI" dirty="0"/>
              <a:t>25.3</a:t>
            </a:r>
            <a:r>
              <a:rPr lang="fi-FI" dirty="0" smtClean="0"/>
              <a:t>.</a:t>
            </a:r>
            <a:endParaRPr lang="fi-FI" dirty="0" smtClean="0"/>
          </a:p>
          <a:p>
            <a:pPr lvl="0"/>
            <a:r>
              <a:rPr lang="fi-FI" dirty="0" smtClean="0"/>
              <a:t>Huhtikuu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Julkaisujärjestelmän </a:t>
            </a:r>
            <a:r>
              <a:rPr lang="fi-FI" smtClean="0"/>
              <a:t>määrittelyt ohjausryhmään 28.4.</a:t>
            </a:r>
          </a:p>
          <a:p>
            <a:pPr lvl="0"/>
            <a:r>
              <a:rPr lang="fi-FI" dirty="0" smtClean="0"/>
              <a:t>Toukokuu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Vaski-Finna-asiakasliittymän</a:t>
            </a:r>
            <a:r>
              <a:rPr lang="fi-FI" dirty="0" smtClean="0"/>
              <a:t> </a:t>
            </a:r>
            <a:r>
              <a:rPr lang="fi-FI" dirty="0"/>
              <a:t>hyväksymistestaus </a:t>
            </a: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Vaski-Finna-asiakasliittymän</a:t>
            </a:r>
            <a:r>
              <a:rPr lang="fi-FI" dirty="0" smtClean="0"/>
              <a:t> </a:t>
            </a:r>
            <a:r>
              <a:rPr lang="fi-FI" dirty="0" err="1"/>
              <a:t>betaversion</a:t>
            </a:r>
            <a:r>
              <a:rPr lang="fi-FI" dirty="0"/>
              <a:t> julkaisu </a:t>
            </a:r>
            <a:r>
              <a:rPr lang="fi-FI" dirty="0" smtClean="0"/>
              <a:t>henkilökunnalle</a:t>
            </a:r>
          </a:p>
          <a:p>
            <a:pPr lvl="0"/>
            <a:r>
              <a:rPr lang="fi-FI" dirty="0" smtClean="0"/>
              <a:t>Kesäkuu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Arenan</a:t>
            </a:r>
            <a:r>
              <a:rPr lang="fi-FI" dirty="0" smtClean="0"/>
              <a:t> irtisanominen/jatkoaikaneuvottelut</a:t>
            </a:r>
            <a:endParaRPr lang="fi-FI" dirty="0"/>
          </a:p>
          <a:p>
            <a:pPr lvl="0"/>
            <a:r>
              <a:rPr lang="fi-FI" dirty="0" smtClean="0"/>
              <a:t>Syyskuu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Vaski-Finna-asiakasliittymän</a:t>
            </a:r>
            <a:r>
              <a:rPr lang="fi-FI" dirty="0"/>
              <a:t> </a:t>
            </a:r>
            <a:r>
              <a:rPr lang="fi-FI" dirty="0" err="1"/>
              <a:t>betaversio</a:t>
            </a:r>
            <a:r>
              <a:rPr lang="fi-FI" dirty="0"/>
              <a:t> </a:t>
            </a:r>
            <a:r>
              <a:rPr lang="fi-FI" dirty="0" smtClean="0"/>
              <a:t>asiakkaille</a:t>
            </a:r>
          </a:p>
          <a:p>
            <a:pPr lvl="0"/>
            <a:r>
              <a:rPr lang="fi-FI" dirty="0" smtClean="0"/>
              <a:t>Lokakuu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Uuden </a:t>
            </a:r>
            <a:r>
              <a:rPr lang="fi-FI" dirty="0"/>
              <a:t>Vaski-verkkokirjaston </a:t>
            </a:r>
            <a:r>
              <a:rPr lang="fi-FI" dirty="0" err="1" smtClean="0"/>
              <a:t>betaversio</a:t>
            </a:r>
            <a:endParaRPr lang="fi-FI" dirty="0"/>
          </a:p>
          <a:p>
            <a:pPr lvl="0"/>
            <a:r>
              <a:rPr lang="fi-FI" dirty="0" smtClean="0"/>
              <a:t>Joulukuu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Uuden Vaski-verkkokirjaston julkaisu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Nykyisen verkkokirjaston sopimus </a:t>
            </a:r>
            <a:r>
              <a:rPr lang="fi-FI" dirty="0" smtClean="0"/>
              <a:t>päättyy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83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93</Words>
  <Application>Microsoft Office PowerPoint</Application>
  <PresentationFormat>Näytössä katseltava diaesitys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4" baseType="lpstr">
      <vt:lpstr>Office-teema</vt:lpstr>
      <vt:lpstr>Mukautettu suunnittelumalli</vt:lpstr>
      <vt:lpstr>Vaski-verkkokirjaston uudistamisprojekti 2014</vt:lpstr>
      <vt:lpstr>Projektin aikataulu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Sandell Susanna</cp:lastModifiedBy>
  <cp:revision>80</cp:revision>
  <cp:lastPrinted>2013-12-27T09:58:05Z</cp:lastPrinted>
  <dcterms:created xsi:type="dcterms:W3CDTF">2012-07-27T11:59:48Z</dcterms:created>
  <dcterms:modified xsi:type="dcterms:W3CDTF">2014-03-18T09:05:49Z</dcterms:modified>
</cp:coreProperties>
</file>