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1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74" d="100"/>
          <a:sy n="74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F4845-C25B-4F11-B5AF-F6CC152D7EB3}" type="datetimeFigureOut">
              <a:rPr lang="fi-FI" smtClean="0"/>
              <a:t>29.11.2012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167F3-3F57-4AD4-BEBA-7EB6AEF01A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2024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29.11.2012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151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29.11.2012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745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29.11.2012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599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29.11.2012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177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29.11.2012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956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29.11.2012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701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29.11.2012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407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29.11.2012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851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29.11.2012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456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29.11.2012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48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29.11.2012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568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83ECE-0D84-45C0-BE7F-6B040DA58F58}" type="datetimeFigureOut">
              <a:rPr lang="fi-FI" smtClean="0"/>
              <a:t>29.11.2012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606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image" Target="../media/image2.jpeg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9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11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6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7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152127"/>
          </a:xfrm>
        </p:spPr>
        <p:txBody>
          <a:bodyPr/>
          <a:lstStyle/>
          <a:p>
            <a:r>
              <a:rPr lang="fi-FI" dirty="0" smtClean="0"/>
              <a:t>Vaski vuosikello 2013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12776"/>
            <a:ext cx="4634186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iruutu 3">
            <a:hlinkClick r:id="rId3" action="ppaction://hlinksldjump"/>
          </p:cNvPr>
          <p:cNvSpPr txBox="1"/>
          <p:nvPr/>
        </p:nvSpPr>
        <p:spPr>
          <a:xfrm>
            <a:off x="4716016" y="1753071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Tammi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kstiruutu 5">
            <a:hlinkClick r:id="" action="ppaction://hlinkshowjump?jump=nextslide"/>
          </p:cNvPr>
          <p:cNvSpPr txBox="1"/>
          <p:nvPr/>
        </p:nvSpPr>
        <p:spPr>
          <a:xfrm>
            <a:off x="5508104" y="2318027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 action="ppaction://hlinksldjump"/>
              </a:rPr>
              <a:t>Helmi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kstiruutu 6">
            <a:hlinkClick r:id="rId5" action="ppaction://hlinksldjump"/>
          </p:cNvPr>
          <p:cNvSpPr txBox="1"/>
          <p:nvPr/>
        </p:nvSpPr>
        <p:spPr>
          <a:xfrm>
            <a:off x="5927347" y="3049215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5" action="ppaction://hlinksldjump"/>
              </a:rPr>
              <a:t>Maalis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kstiruutu 7">
            <a:hlinkClick r:id="rId5" action="ppaction://hlinksldjump"/>
          </p:cNvPr>
          <p:cNvSpPr txBox="1"/>
          <p:nvPr/>
        </p:nvSpPr>
        <p:spPr>
          <a:xfrm>
            <a:off x="5937677" y="4005063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6" action="ppaction://hlinksldjump"/>
              </a:rPr>
              <a:t>Huhti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kstiruutu 8">
            <a:hlinkClick r:id="rId5" action="ppaction://hlinksldjump"/>
          </p:cNvPr>
          <p:cNvSpPr txBox="1"/>
          <p:nvPr/>
        </p:nvSpPr>
        <p:spPr>
          <a:xfrm>
            <a:off x="5459295" y="479715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7" action="ppaction://hlinksldjump"/>
              </a:rPr>
              <a:t>Touko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kstiruutu 9">
            <a:hlinkClick r:id="rId5" action="ppaction://hlinksldjump"/>
          </p:cNvPr>
          <p:cNvSpPr txBox="1"/>
          <p:nvPr/>
        </p:nvSpPr>
        <p:spPr>
          <a:xfrm>
            <a:off x="4651703" y="522920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8" action="ppaction://hlinksldjump"/>
              </a:rPr>
              <a:t>Kesä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kstiruutu 10">
            <a:hlinkClick r:id="rId5" action="ppaction://hlinksldjump"/>
          </p:cNvPr>
          <p:cNvSpPr txBox="1"/>
          <p:nvPr/>
        </p:nvSpPr>
        <p:spPr>
          <a:xfrm>
            <a:off x="3727874" y="522920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9" action="ppaction://hlinksldjump"/>
              </a:rPr>
              <a:t>Heinä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Tekstiruutu 11">
            <a:hlinkClick r:id="rId5" action="ppaction://hlinksldjump"/>
          </p:cNvPr>
          <p:cNvSpPr txBox="1"/>
          <p:nvPr/>
        </p:nvSpPr>
        <p:spPr>
          <a:xfrm>
            <a:off x="3059832" y="479715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0" action="ppaction://hlinksldjump"/>
              </a:rPr>
              <a:t>Elo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kstiruutu 12">
            <a:hlinkClick r:id="rId5" action="ppaction://hlinksldjump"/>
          </p:cNvPr>
          <p:cNvSpPr txBox="1"/>
          <p:nvPr/>
        </p:nvSpPr>
        <p:spPr>
          <a:xfrm>
            <a:off x="2483768" y="4005063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1" action="ppaction://hlinksldjump"/>
              </a:rPr>
              <a:t>Syys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Tekstiruutu 13">
            <a:hlinkClick r:id="rId5" action="ppaction://hlinksldjump"/>
          </p:cNvPr>
          <p:cNvSpPr txBox="1"/>
          <p:nvPr/>
        </p:nvSpPr>
        <p:spPr>
          <a:xfrm>
            <a:off x="2483768" y="306896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2" action="ppaction://hlinksldjump"/>
              </a:rPr>
              <a:t>Loka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kstiruutu 14">
            <a:hlinkClick r:id="rId5" action="ppaction://hlinksldjump"/>
          </p:cNvPr>
          <p:cNvSpPr txBox="1"/>
          <p:nvPr/>
        </p:nvSpPr>
        <p:spPr>
          <a:xfrm>
            <a:off x="2844988" y="231802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3" action="ppaction://hlinksldjump"/>
              </a:rPr>
              <a:t>Marras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kstiruutu 15">
            <a:hlinkClick r:id="rId5" action="ppaction://hlinksldjump"/>
          </p:cNvPr>
          <p:cNvSpPr txBox="1"/>
          <p:nvPr/>
        </p:nvSpPr>
        <p:spPr>
          <a:xfrm>
            <a:off x="3779912" y="1753071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4" action="ppaction://hlinksldjump"/>
              </a:rPr>
              <a:t>Joulu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17" name="Suorakulmio 16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03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syyskuu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Lokakuu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Elokuu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77428" y="2132856"/>
            <a:ext cx="33988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r>
              <a:rPr lang="fi-FI" dirty="0" smtClean="0"/>
              <a:t>Johtoryhmän </a:t>
            </a:r>
            <a:r>
              <a:rPr lang="fi-FI" dirty="0" smtClean="0"/>
              <a:t>kokous</a:t>
            </a:r>
          </a:p>
          <a:p>
            <a:r>
              <a:rPr lang="fi-FI" dirty="0" smtClean="0"/>
              <a:t>Yhteiset hankeavustukset, päätös</a:t>
            </a:r>
          </a:p>
          <a:p>
            <a:r>
              <a:rPr lang="fi-FI" dirty="0" smtClean="0"/>
              <a:t>Yhteisten tehtävien </a:t>
            </a:r>
            <a:r>
              <a:rPr lang="fi-FI" dirty="0" smtClean="0"/>
              <a:t>tilannekatsaus</a:t>
            </a:r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lokakuu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Marraskuu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Syyskuu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77428" y="2204864"/>
            <a:ext cx="47471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r>
              <a:rPr lang="fi-FI" dirty="0" smtClean="0"/>
              <a:t>Hankeavustukset </a:t>
            </a:r>
            <a:r>
              <a:rPr lang="fi-FI" dirty="0" smtClean="0"/>
              <a:t>haettava 31.10.2013 mennessä</a:t>
            </a:r>
          </a:p>
          <a:p>
            <a:r>
              <a:rPr lang="fi-FI" dirty="0" smtClean="0"/>
              <a:t>Työvaliokunnan kokous</a:t>
            </a:r>
          </a:p>
          <a:p>
            <a:r>
              <a:rPr lang="fi-FI" dirty="0" smtClean="0"/>
              <a:t>Vuoden Vaski-kehittäjän </a:t>
            </a:r>
            <a:r>
              <a:rPr lang="fi-FI" dirty="0" smtClean="0"/>
              <a:t>valinta</a:t>
            </a:r>
          </a:p>
          <a:p>
            <a:r>
              <a:rPr lang="fi-FI" b="1" dirty="0" smtClean="0"/>
              <a:t>Vuonna 2013:</a:t>
            </a:r>
            <a:endParaRPr lang="fi-FI" b="1" dirty="0" smtClean="0"/>
          </a:p>
          <a:p>
            <a:r>
              <a:rPr lang="fi-FI" dirty="0" smtClean="0"/>
              <a:t>Kirjamessut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marraskuu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Joulukuu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Lokakuu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3275856" y="2204864"/>
            <a:ext cx="33514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r>
              <a:rPr lang="fi-FI" dirty="0" smtClean="0"/>
              <a:t>Johtoryhmän </a:t>
            </a:r>
            <a:r>
              <a:rPr lang="fi-FI" dirty="0" smtClean="0"/>
              <a:t>kokous</a:t>
            </a:r>
          </a:p>
          <a:p>
            <a:r>
              <a:rPr lang="fi-FI" dirty="0" smtClean="0"/>
              <a:t>Vaskin organisointi, tarkistuspiste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joulukuu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Marraskuu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2483768" y="1988840"/>
            <a:ext cx="64817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r>
              <a:rPr lang="fi-FI" dirty="0" smtClean="0"/>
              <a:t>Erovuoroisten </a:t>
            </a:r>
            <a:r>
              <a:rPr lang="fi-FI" dirty="0" smtClean="0"/>
              <a:t>jäsenten tilalle valittavat uudet jäsenet</a:t>
            </a:r>
          </a:p>
          <a:p>
            <a:r>
              <a:rPr lang="fi-FI" dirty="0" smtClean="0"/>
              <a:t>Kustannusten jako/laskutus</a:t>
            </a:r>
          </a:p>
          <a:p>
            <a:r>
              <a:rPr lang="fi-FI" dirty="0" smtClean="0"/>
              <a:t>Yhteisten toimintaperiaatteiden päivittäminen </a:t>
            </a:r>
            <a:r>
              <a:rPr lang="fi-FI" dirty="0" smtClean="0"/>
              <a:t>seuraavalle vuodelle</a:t>
            </a:r>
            <a:endParaRPr lang="fi-FI" dirty="0" smtClean="0"/>
          </a:p>
          <a:p>
            <a:r>
              <a:rPr lang="fi-FI" dirty="0" smtClean="0"/>
              <a:t>Päätös yhteisestä joulujuhlasta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71600" y="116633"/>
            <a:ext cx="7772400" cy="1152127"/>
          </a:xfrm>
        </p:spPr>
        <p:txBody>
          <a:bodyPr/>
          <a:lstStyle/>
          <a:p>
            <a:r>
              <a:rPr lang="fi-FI" smtClean="0"/>
              <a:t>Vaski vuosikello: tammikuu</a:t>
            </a:r>
            <a:endParaRPr lang="fi-FI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8" name="Suorakulmio 7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11" name="Tekstiruutu 10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Helmikuu</a:t>
            </a:r>
            <a:endParaRPr lang="fi-FI"/>
          </a:p>
        </p:txBody>
      </p:sp>
      <p:sp>
        <p:nvSpPr>
          <p:cNvPr id="3" name="Tekstiruutu 2"/>
          <p:cNvSpPr txBox="1"/>
          <p:nvPr/>
        </p:nvSpPr>
        <p:spPr>
          <a:xfrm>
            <a:off x="2977428" y="2276872"/>
            <a:ext cx="53149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r>
              <a:rPr lang="fi-FI" dirty="0" smtClean="0"/>
              <a:t>Edellisen </a:t>
            </a:r>
            <a:r>
              <a:rPr lang="fi-FI" dirty="0" smtClean="0"/>
              <a:t>vuoden arviointi</a:t>
            </a:r>
          </a:p>
          <a:p>
            <a:r>
              <a:rPr lang="fi-FI" dirty="0" smtClean="0"/>
              <a:t>Työvaliokunnan kokous</a:t>
            </a:r>
          </a:p>
          <a:p>
            <a:r>
              <a:rPr lang="fi-FI" dirty="0" err="1" smtClean="0"/>
              <a:t>Mkk-palvelujohtajan</a:t>
            </a:r>
            <a:r>
              <a:rPr lang="fi-FI" dirty="0" smtClean="0"/>
              <a:t> ja </a:t>
            </a:r>
            <a:r>
              <a:rPr lang="fi-FI" dirty="0"/>
              <a:t>t</a:t>
            </a:r>
            <a:r>
              <a:rPr lang="fi-FI" dirty="0" smtClean="0"/>
              <a:t>oiminnan vetäjien </a:t>
            </a:r>
            <a:r>
              <a:rPr lang="fi-FI" dirty="0" smtClean="0"/>
              <a:t>tapaaminen</a:t>
            </a:r>
          </a:p>
          <a:p>
            <a:endParaRPr lang="fi-FI" dirty="0"/>
          </a:p>
          <a:p>
            <a:r>
              <a:rPr lang="fi-FI" b="1" dirty="0" smtClean="0"/>
              <a:t>Vuonna 2013</a:t>
            </a:r>
            <a:endParaRPr lang="fi-FI" b="1" dirty="0" smtClean="0"/>
          </a:p>
          <a:p>
            <a:r>
              <a:rPr lang="fi-FI" dirty="0"/>
              <a:t>Kirjamessutyöryhmän </a:t>
            </a:r>
            <a:r>
              <a:rPr lang="fi-FI" dirty="0" smtClean="0"/>
              <a:t>nimeäminen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558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71600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helmikuu</a:t>
            </a:r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Maaliskuu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Tammikuu</a:t>
            </a:r>
            <a:endParaRPr lang="fi-FI"/>
          </a:p>
        </p:txBody>
      </p:sp>
      <p:sp>
        <p:nvSpPr>
          <p:cNvPr id="3" name="Tekstiruutu 2"/>
          <p:cNvSpPr txBox="1"/>
          <p:nvPr/>
        </p:nvSpPr>
        <p:spPr>
          <a:xfrm>
            <a:off x="2977428" y="2420888"/>
            <a:ext cx="560890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r>
              <a:rPr lang="fi-FI" dirty="0" smtClean="0"/>
              <a:t>Johtoryhmän kokous</a:t>
            </a:r>
          </a:p>
          <a:p>
            <a:endParaRPr lang="fi-FI" dirty="0"/>
          </a:p>
          <a:p>
            <a:r>
              <a:rPr lang="fi-FI" b="1" dirty="0" smtClean="0"/>
              <a:t>Vuonna 2013:</a:t>
            </a:r>
            <a:endParaRPr lang="fi-FI" b="1" dirty="0" smtClean="0"/>
          </a:p>
          <a:p>
            <a:r>
              <a:rPr lang="fi-FI" dirty="0" smtClean="0"/>
              <a:t>Päätös verkkokirjastosta tai verkkokirjaston tilannekatsaus</a:t>
            </a:r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71600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maaliskuu</a:t>
            </a:r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Huhtikuu</a:t>
            </a:r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Helmikuu</a:t>
            </a:r>
            <a:endParaRPr lang="fi-FI"/>
          </a:p>
        </p:txBody>
      </p:sp>
      <p:sp>
        <p:nvSpPr>
          <p:cNvPr id="3" name="Tekstiruutu 2"/>
          <p:cNvSpPr txBox="1"/>
          <p:nvPr/>
        </p:nvSpPr>
        <p:spPr>
          <a:xfrm>
            <a:off x="3347864" y="2276872"/>
            <a:ext cx="52913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r>
              <a:rPr lang="fi-FI" dirty="0" smtClean="0"/>
              <a:t>Työvaliokunnan kokous</a:t>
            </a:r>
            <a:br>
              <a:rPr lang="fi-FI" dirty="0" smtClean="0"/>
            </a:br>
            <a:endParaRPr lang="fi-FI" dirty="0" smtClean="0"/>
          </a:p>
          <a:p>
            <a:r>
              <a:rPr lang="fi-FI" b="1" dirty="0" smtClean="0"/>
              <a:t>Vuonna 2013:</a:t>
            </a:r>
            <a:endParaRPr lang="fi-FI" b="1" dirty="0" smtClean="0"/>
          </a:p>
          <a:p>
            <a:r>
              <a:rPr lang="fi-FI" dirty="0" smtClean="0"/>
              <a:t>Kokoelmaprojektin arviointi ja tarvittavat toimenpiteet</a:t>
            </a:r>
          </a:p>
          <a:p>
            <a:r>
              <a:rPr lang="fi-FI" dirty="0"/>
              <a:t>Yhteisten toimintaperiaatteiden </a:t>
            </a:r>
            <a:r>
              <a:rPr lang="fi-FI" dirty="0" smtClean="0"/>
              <a:t>päivittäminen </a:t>
            </a:r>
          </a:p>
          <a:p>
            <a:r>
              <a:rPr lang="fi-FI" dirty="0" smtClean="0"/>
              <a:t>(markkinointi, henkilöstöhallinta)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55219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huhtikuu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Toukokuu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Maaliskuu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771800" y="2060848"/>
            <a:ext cx="377250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r>
              <a:rPr lang="fi-FI" dirty="0" err="1" smtClean="0"/>
              <a:t>ELYn</a:t>
            </a:r>
            <a:r>
              <a:rPr lang="fi-FI" dirty="0" smtClean="0"/>
              <a:t> </a:t>
            </a:r>
            <a:r>
              <a:rPr lang="fi-FI" dirty="0" smtClean="0"/>
              <a:t>ja </a:t>
            </a:r>
            <a:r>
              <a:rPr lang="fi-FI" dirty="0" err="1" smtClean="0"/>
              <a:t>OKM:n</a:t>
            </a:r>
            <a:r>
              <a:rPr lang="fi-FI" dirty="0" smtClean="0"/>
              <a:t> hankeavustuspäätökset</a:t>
            </a:r>
          </a:p>
          <a:p>
            <a:r>
              <a:rPr lang="fi-FI" dirty="0" smtClean="0"/>
              <a:t>Maakuntakirjastotoiminnan raportti</a:t>
            </a:r>
          </a:p>
          <a:p>
            <a:r>
              <a:rPr lang="fi-FI" dirty="0" smtClean="0"/>
              <a:t>Vaskin laaturaportti</a:t>
            </a:r>
          </a:p>
          <a:p>
            <a:r>
              <a:rPr lang="fi-FI" dirty="0" smtClean="0"/>
              <a:t>Työvaliokunnan kokous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1640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toukokuu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Kesäkuu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Huhtikuu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555776" y="2132856"/>
            <a:ext cx="60840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r>
              <a:rPr lang="fi-FI" dirty="0" smtClean="0"/>
              <a:t>Seuraavan </a:t>
            </a:r>
            <a:r>
              <a:rPr lang="fi-FI" dirty="0" smtClean="0"/>
              <a:t>vuoden painopistealueet, varautuminen budjeteissa</a:t>
            </a:r>
          </a:p>
          <a:p>
            <a:r>
              <a:rPr lang="fi-FI" dirty="0" smtClean="0"/>
              <a:t>Johtoryhmän kokous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kesäkuu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Heinäkuu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Toukokuu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1640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heinäkuu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Elokuu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Kesäkuu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elokuu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Syyskuu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Heinäkuu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77428" y="2276872"/>
            <a:ext cx="27503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r>
              <a:rPr lang="fi-FI" dirty="0" smtClean="0"/>
              <a:t>Kustannusten </a:t>
            </a:r>
            <a:r>
              <a:rPr lang="fi-FI" dirty="0" smtClean="0"/>
              <a:t>jako/laskutus</a:t>
            </a:r>
          </a:p>
          <a:p>
            <a:r>
              <a:rPr lang="fi-FI" dirty="0" smtClean="0"/>
              <a:t>Työvaliokunnan kokous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219</Words>
  <Application>Microsoft Office PowerPoint</Application>
  <PresentationFormat>Näytössä katseltava diaesitys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4" baseType="lpstr">
      <vt:lpstr>Office-teema</vt:lpstr>
      <vt:lpstr>Vaski vuosikello 2013</vt:lpstr>
      <vt:lpstr>Vaski vuosikello: tammikuu</vt:lpstr>
      <vt:lpstr>Vaski vuosikello: helmikuu</vt:lpstr>
      <vt:lpstr>Vaski vuosikello: maaliskuu</vt:lpstr>
      <vt:lpstr>Vaski vuosikello: huhtikuu</vt:lpstr>
      <vt:lpstr>Vaski vuosikello: toukokuu</vt:lpstr>
      <vt:lpstr>Vaski vuosikello: kesäkuu</vt:lpstr>
      <vt:lpstr>Vaski vuosikello: heinäkuu</vt:lpstr>
      <vt:lpstr>Vaski vuosikello: elokuu</vt:lpstr>
      <vt:lpstr>Vaski vuosikello: syyskuu</vt:lpstr>
      <vt:lpstr>Vaski vuosikello: lokakuu</vt:lpstr>
      <vt:lpstr>Vaski vuosikello: marraskuu</vt:lpstr>
      <vt:lpstr>Vaski vuosikello: joulukuu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Vaski vuosikello</dc:title>
  <dc:creator>Nina Koskivaara</dc:creator>
  <cp:lastModifiedBy>Maunu Ulla-Maija</cp:lastModifiedBy>
  <cp:revision>21</cp:revision>
  <dcterms:created xsi:type="dcterms:W3CDTF">2012-07-27T11:59:48Z</dcterms:created>
  <dcterms:modified xsi:type="dcterms:W3CDTF">2012-11-29T17:27:19Z</dcterms:modified>
</cp:coreProperties>
</file>