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44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43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19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06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318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80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96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3EC4-2EAE-45D3-8C39-860394CAC174}" type="datetimeFigureOut">
              <a:rPr lang="fi-FI" smtClean="0"/>
              <a:t>1.9.2014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E02C-14BF-409C-8455-725F70BA65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220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Kokoelmatoimijat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028807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Kokoonpano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 smtClean="0"/>
                        <a:t>Ritva</a:t>
                      </a:r>
                      <a:r>
                        <a:rPr lang="fi-FI" b="0" baseline="0" dirty="0" smtClean="0"/>
                        <a:t> Hapuli, Turku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Kaisa Hypén, Turku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Tarja Järvenpää, Raisio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Pirkko Kähärä, Uusikaupunki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Aki Pyykkö, Turku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Arja Rytkönen, Kaarina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Kalle Varila, Turku (Käyttäjät ja kokoelmat –projekti)</a:t>
                      </a:r>
                      <a:endParaRPr lang="fi-FI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Kokoonpanoon</a:t>
                      </a:r>
                      <a:r>
                        <a:rPr lang="fi-FI" b="1" baseline="0" dirty="0" smtClean="0"/>
                        <a:t> liittyviä toiveita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Pienten kirjastojen edustaja?</a:t>
                      </a:r>
                      <a:endParaRPr lang="fi-FI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Työajan riittävyys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 smtClean="0"/>
                        <a:t>Vaski-työlle</a:t>
                      </a:r>
                      <a:r>
                        <a:rPr lang="fi-FI" b="0" baseline="0" dirty="0" smtClean="0"/>
                        <a:t> varattu aika on sopiva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Kausittaista vaihtelua: välillä vaatii enemmän paneutumista, välillä vähemmän</a:t>
                      </a:r>
                      <a:endParaRPr lang="fi-FI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Sisällön paikkamerkki 5"/>
          <p:cNvPicPr>
            <a:picLocks noGr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030778" cy="100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9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2014 toimintasuunnitelmaan </a:t>
            </a:r>
            <a:br>
              <a:rPr lang="fi-FI" dirty="0" smtClean="0"/>
            </a:br>
            <a:r>
              <a:rPr lang="fi-FI" dirty="0" smtClean="0"/>
              <a:t>kirjattua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998501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Vaski-kirjastojen yhteiset e-aineistot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 smtClean="0"/>
                        <a:t>Laajentuva e-kirjatarjonta, sujuvampi</a:t>
                      </a:r>
                      <a:r>
                        <a:rPr lang="fi-FI" b="0" baseline="0" dirty="0" smtClean="0"/>
                        <a:t> käyttö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Kotimaisten e-kirjojen tarjonta 4/2014 </a:t>
                      </a:r>
                      <a:r>
                        <a:rPr lang="fi-FI" b="0" baseline="0" dirty="0" smtClean="0">
                          <a:sym typeface="Wingdings" panose="05000000000000000000" pitchFamily="2" charset="2"/>
                        </a:rPr>
                        <a:t>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>
                          <a:sym typeface="Wingdings" panose="05000000000000000000" pitchFamily="2" charset="2"/>
                        </a:rPr>
                        <a:t>Kehittyneempi käyttöliittymä (</a:t>
                      </a:r>
                      <a:r>
                        <a:rPr lang="fi-FI" b="0" baseline="0" dirty="0" err="1" smtClean="0">
                          <a:sym typeface="Wingdings" panose="05000000000000000000" pitchFamily="2" charset="2"/>
                        </a:rPr>
                        <a:t>Ellibs</a:t>
                      </a:r>
                      <a:r>
                        <a:rPr lang="fi-FI" b="0" baseline="0" dirty="0" smtClean="0">
                          <a:sym typeface="Wingdings" panose="05000000000000000000" pitchFamily="2" charset="2"/>
                        </a:rPr>
                        <a:t>) syksyllä 2014?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>
                          <a:sym typeface="Wingdings" panose="05000000000000000000" pitchFamily="2" charset="2"/>
                        </a:rPr>
                        <a:t>E-aineiston käytön seuranta, kokoelmalinjaukset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>
                          <a:sym typeface="Wingdings" panose="05000000000000000000" pitchFamily="2" charset="2"/>
                        </a:rPr>
                        <a:t>E-kirjojen hankinnan ja käytön tilastointi kuukausittain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>
                          <a:sym typeface="Wingdings" panose="05000000000000000000" pitchFamily="2" charset="2"/>
                        </a:rPr>
                        <a:t>E-lehtien ja tietokantojen käytön tilastointi 3-4 </a:t>
                      </a:r>
                      <a:r>
                        <a:rPr lang="fi-FI" b="0" baseline="0" dirty="0" err="1" smtClean="0">
                          <a:sym typeface="Wingdings" panose="05000000000000000000" pitchFamily="2" charset="2"/>
                        </a:rPr>
                        <a:t>krt/vuosi</a:t>
                      </a:r>
                      <a:endParaRPr lang="fi-FI" b="0" baseline="0" dirty="0" smtClean="0">
                        <a:sym typeface="Wingdings" panose="05000000000000000000" pitchFamily="2" charset="2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>
                          <a:sym typeface="Wingdings" panose="05000000000000000000" pitchFamily="2" charset="2"/>
                        </a:rPr>
                        <a:t>Vuoden 2015 e-aineistojen hankinnan valmistelu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Kokoelmalinjausten laajemman version valmistelu ja viimeistely</a:t>
                      </a:r>
                      <a:r>
                        <a:rPr lang="fi-FI" b="1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Syksyn aikana</a:t>
                      </a:r>
                      <a:endParaRPr lang="fi-FI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Käyttäjät ja kokoelmat –projektin jalkauttaminen ja soveltaminen arjen kokoelmatyössä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 smtClean="0"/>
                        <a:t>Taustaksi: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valmisteilla oleva opinnäytetyö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err="1" smtClean="0"/>
                        <a:t>HelMet-alueen</a:t>
                      </a:r>
                      <a:r>
                        <a:rPr lang="fi-FI" b="0" baseline="0" dirty="0" smtClean="0"/>
                        <a:t> kirjastojen kokemukset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baseline="0" dirty="0" smtClean="0"/>
                        <a:t>aineiston tarjonta, kokoelman muodostaminen suhteessa </a:t>
                      </a:r>
                      <a:r>
                        <a:rPr lang="fi-FI" b="0" baseline="0" smtClean="0"/>
                        <a:t>projektin tuloksiin</a:t>
                      </a:r>
                      <a:endParaRPr lang="fi-FI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Sisällön paikkamerkki 5"/>
          <p:cNvPicPr>
            <a:picLocks noGr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1030778" cy="100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141</Words>
  <Application>Microsoft Office PowerPoint</Application>
  <PresentationFormat>Näytössä katseltava diaesitys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Kokoelmatoimijat</vt:lpstr>
      <vt:lpstr>2014 toimintasuunnitelmaan  kirjattua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Kokoelmatoimijat</dc:title>
  <dc:creator>Hypen Kaisa</dc:creator>
  <cp:lastModifiedBy>Maunu Ulla-Maija</cp:lastModifiedBy>
  <cp:revision>13</cp:revision>
  <dcterms:created xsi:type="dcterms:W3CDTF">2014-02-18T13:50:36Z</dcterms:created>
  <dcterms:modified xsi:type="dcterms:W3CDTF">2014-09-01T18:22:58Z</dcterms:modified>
</cp:coreProperties>
</file>