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97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62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112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29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4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53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321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84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90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84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12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00F24-1124-4415-881B-7115473B7CE7}" type="datetimeFigureOut">
              <a:rPr lang="fi-FI" smtClean="0"/>
              <a:t>12.4.2013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6017-2A25-4D19-90D5-E1FC8C2561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19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Näytössä katseltava diaesitys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helsingin kaupunginkirjasto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</dc:creator>
  <cp:lastModifiedBy>ho</cp:lastModifiedBy>
  <cp:revision>14</cp:revision>
  <dcterms:created xsi:type="dcterms:W3CDTF">2013-03-28T08:12:35Z</dcterms:created>
  <dcterms:modified xsi:type="dcterms:W3CDTF">2013-04-12T11:56:38Z</dcterms:modified>
</cp:coreProperties>
</file>