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Suorakulmi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Suorakulmi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0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1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asakylkinen kolmio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7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77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fi-FI" smtClean="0">
                <a:solidFill>
                  <a:srgbClr val="C9C2D1"/>
                </a:solidFill>
              </a:rPr>
              <a:t>15.01.2013</a:t>
            </a:r>
            <a:endParaRPr lang="fi-FI">
              <a:solidFill>
                <a:srgbClr val="C9C2D1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i-FI" smtClean="0">
                <a:solidFill>
                  <a:srgbClr val="C9C2D1"/>
                </a:solidFill>
              </a:rPr>
              <a:t>Marja Hjelt</a:t>
            </a:r>
            <a:endParaRPr lang="fi-FI">
              <a:solidFill>
                <a:srgbClr val="C9C2D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0C8F34-8A76-4DD8-9730-5C3680FBF269}" type="slidenum">
              <a:rPr lang="fi-FI" smtClean="0">
                <a:solidFill>
                  <a:srgbClr val="C9C2D1"/>
                </a:solidFill>
              </a:rPr>
              <a:pPr/>
              <a:t>‹#›</a:t>
            </a:fld>
            <a:endParaRPr lang="fi-FI">
              <a:solidFill>
                <a:srgbClr val="C9C2D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99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239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365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6" name="Tasakylkinen kolmio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6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5" name="Suora yhdysviiv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asakylkinen kolmio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2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asakylkinen kolmio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735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C9C2D1"/>
                </a:solidFill>
              </a:rPr>
              <a:t>15.01.2013</a:t>
            </a:r>
            <a:endParaRPr lang="fi-FI">
              <a:solidFill>
                <a:srgbClr val="C9C2D1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C9C2D1"/>
                </a:solidFill>
              </a:rPr>
              <a:t>Marja Hjelt</a:t>
            </a:r>
            <a:endParaRPr lang="fi-FI">
              <a:solidFill>
                <a:srgbClr val="C9C2D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8F34-8A76-4DD8-9730-5C3680FBF269}" type="slidenum">
              <a:rPr lang="fi-FI" smtClean="0">
                <a:solidFill>
                  <a:srgbClr val="C9C2D1"/>
                </a:solidFill>
              </a:rPr>
              <a:pPr/>
              <a:t>‹#›</a:t>
            </a:fld>
            <a:endParaRPr lang="fi-FI">
              <a:solidFill>
                <a:srgbClr val="C9C2D1"/>
              </a:solidFill>
            </a:endParaRP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asakylkinen kolmio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93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69676D"/>
                </a:solidFill>
              </a:rPr>
              <a:t>15.01.2013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0C8F34-8A76-4DD8-9730-5C3680FBF269}" type="slidenum">
              <a:rPr lang="fi-FI" smtClean="0">
                <a:solidFill>
                  <a:srgbClr val="69676D"/>
                </a:solidFill>
              </a:rPr>
              <a:pPr/>
              <a:t>‹#›</a:t>
            </a:fld>
            <a:endParaRPr lang="fi-FI">
              <a:solidFill>
                <a:srgbClr val="69676D"/>
              </a:solidFill>
            </a:endParaRPr>
          </a:p>
        </p:txBody>
      </p:sp>
      <p:sp>
        <p:nvSpPr>
          <p:cNvPr id="28" name="Suora yhdysviiv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uora yhdysviiv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asakylkinen kolmio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8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Yhteensopivuus, yhteenveto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69676D"/>
                </a:solidFill>
              </a:rPr>
              <a:t>15.01.2013</a:t>
            </a:r>
            <a:endParaRPr lang="fi-FI" dirty="0">
              <a:solidFill>
                <a:srgbClr val="69676D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9676D"/>
                </a:solidFill>
              </a:rPr>
              <a:t>Marja Hjelt</a:t>
            </a:r>
            <a:endParaRPr lang="fi-FI">
              <a:solidFill>
                <a:srgbClr val="69676D"/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"/>
          </p:nvPr>
        </p:nvGraphicFramePr>
        <p:xfrm>
          <a:off x="467544" y="548680"/>
          <a:ext cx="8229600" cy="586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284"/>
                <a:gridCol w="1013284"/>
                <a:gridCol w="1265272"/>
                <a:gridCol w="1645920"/>
                <a:gridCol w="1645920"/>
                <a:gridCol w="1645920"/>
              </a:tblGrid>
              <a:tr h="370840">
                <a:tc gridSpan="2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Adobe Digital Edition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BlueFire</a:t>
                      </a:r>
                      <a:r>
                        <a:rPr lang="fi-FI" sz="1100" dirty="0" smtClean="0"/>
                        <a:t> </a:t>
                      </a:r>
                      <a:r>
                        <a:rPr lang="fi-FI" sz="1100" dirty="0" err="1" smtClean="0"/>
                        <a:t>Reader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OverDrive</a:t>
                      </a:r>
                      <a:r>
                        <a:rPr lang="fi-FI" sz="1100" dirty="0" smtClean="0"/>
                        <a:t> media </a:t>
                      </a:r>
                      <a:r>
                        <a:rPr lang="fi-FI" sz="1100" dirty="0" err="1" smtClean="0"/>
                        <a:t>console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Online</a:t>
                      </a:r>
                      <a:r>
                        <a:rPr lang="fi-FI" sz="1100" baseline="0" dirty="0" smtClean="0"/>
                        <a:t>  lukeminen</a:t>
                      </a:r>
                      <a:endParaRPr lang="fi-FI" sz="1100" dirty="0"/>
                    </a:p>
                  </a:txBody>
                  <a:tcPr/>
                </a:tc>
              </a:tr>
              <a:tr h="123613">
                <a:tc rowSpan="3">
                  <a:txBody>
                    <a:bodyPr/>
                    <a:lstStyle/>
                    <a:p>
                      <a:r>
                        <a:rPr lang="fi-FI" sz="1100" dirty="0" smtClean="0"/>
                        <a:t>Tabletit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iOS</a:t>
                      </a:r>
                      <a:endParaRPr lang="fi-FI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24214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Android</a:t>
                      </a:r>
                      <a:endParaRPr lang="fi-FI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361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muut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8016">
                <a:tc rowSpan="5">
                  <a:txBody>
                    <a:bodyPr/>
                    <a:lstStyle/>
                    <a:p>
                      <a:r>
                        <a:rPr lang="fi-FI" sz="1100" dirty="0" smtClean="0"/>
                        <a:t>Älypuhelin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iOS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23774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Android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Windows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Blackberry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Ei/kyllä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Muut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3613">
                <a:tc rowSpan="3">
                  <a:txBody>
                    <a:bodyPr/>
                    <a:lstStyle/>
                    <a:p>
                      <a:r>
                        <a:rPr lang="fi-FI" sz="1100" dirty="0" smtClean="0"/>
                        <a:t>Tietokone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Windows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3546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Mac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12361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Linux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301352">
                <a:tc rowSpan="5">
                  <a:txBody>
                    <a:bodyPr/>
                    <a:lstStyle/>
                    <a:p>
                      <a:r>
                        <a:rPr lang="fi-FI" sz="1100" dirty="0" smtClean="0"/>
                        <a:t>Formaatti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ePub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Ei/kyllä</a:t>
                      </a:r>
                      <a:endParaRPr lang="fi-FI" sz="11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PDF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</a:tr>
              <a:tr h="28231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OEB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</a:tr>
              <a:tr h="3486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HTML5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34288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err="1" smtClean="0"/>
                        <a:t>Kindle</a:t>
                      </a:r>
                      <a:r>
                        <a:rPr lang="fi-FI" sz="1100" dirty="0" smtClean="0"/>
                        <a:t>, .</a:t>
                      </a:r>
                      <a:r>
                        <a:rPr lang="fi-FI" sz="1100" dirty="0" err="1" smtClean="0"/>
                        <a:t>azw</a:t>
                      </a:r>
                      <a:endParaRPr lang="fi-FI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ei</a:t>
                      </a:r>
                    </a:p>
                    <a:p>
                      <a:endParaRPr lang="fi-FI" sz="1100" dirty="0"/>
                    </a:p>
                  </a:txBody>
                  <a:tcPr/>
                </a:tc>
              </a:tr>
              <a:tr h="2286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Suojaus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Adobe DRM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kyllä</a:t>
                      </a:r>
                      <a:endParaRPr lang="fi-FI" sz="1100" dirty="0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Amazon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smtClean="0"/>
                        <a:t>ei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ei</a:t>
                      </a:r>
                      <a:endParaRPr lang="fi-FI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Selain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Lukuohjelmat ovat selainriippumattomia, </a:t>
                      </a:r>
                      <a:r>
                        <a:rPr lang="fi-FI" sz="1100" dirty="0" err="1" smtClean="0"/>
                        <a:t>Online</a:t>
                      </a:r>
                      <a:r>
                        <a:rPr lang="fi-FI" sz="1100" baseline="0" dirty="0" smtClean="0"/>
                        <a:t> lukemiseen vaaditaan HTML5 tuettu selain eli Mozilla </a:t>
                      </a:r>
                      <a:r>
                        <a:rPr lang="fi-FI" sz="1100" baseline="0" dirty="0" err="1" smtClean="0"/>
                        <a:t>firefox</a:t>
                      </a:r>
                      <a:r>
                        <a:rPr lang="fi-FI" sz="1100" baseline="0" dirty="0" smtClean="0"/>
                        <a:t>, Google </a:t>
                      </a:r>
                      <a:r>
                        <a:rPr lang="fi-FI" sz="1100" baseline="0" dirty="0" err="1" smtClean="0"/>
                        <a:t>Chrome</a:t>
                      </a:r>
                      <a:r>
                        <a:rPr lang="fi-FI" sz="1100" baseline="0" dirty="0" smtClean="0"/>
                        <a:t> tai Safari, Internet Explorer ei ole yhteensopiva </a:t>
                      </a:r>
                      <a:r>
                        <a:rPr lang="fi-FI" sz="1100" baseline="0" dirty="0" err="1" smtClean="0"/>
                        <a:t>online</a:t>
                      </a:r>
                      <a:r>
                        <a:rPr lang="fi-FI" sz="1100" baseline="0" dirty="0" smtClean="0"/>
                        <a:t> lukemisen kanssa </a:t>
                      </a:r>
                      <a:endParaRPr lang="fi-FI" sz="11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868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kuperäinen">
  <a:themeElements>
    <a:clrScheme name="Huippu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lkuperäin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ippu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Näytössä katseltava diaesitys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Alkuperäinen</vt:lpstr>
      <vt:lpstr>Yhteensopivuus, yhteenveto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Yhteensopivuus, yhteenveto</dc:title>
  <dc:creator>Laine Aija</dc:creator>
  <cp:lastModifiedBy>Laine Aija</cp:lastModifiedBy>
  <cp:revision>1</cp:revision>
  <dcterms:created xsi:type="dcterms:W3CDTF">2013-05-29T12:09:48Z</dcterms:created>
  <dcterms:modified xsi:type="dcterms:W3CDTF">2013-05-29T12:10:18Z</dcterms:modified>
</cp:coreProperties>
</file>