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Askaisten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142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31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Askaisten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27</cp:revision>
  <dcterms:created xsi:type="dcterms:W3CDTF">2013-10-06T12:42:55Z</dcterms:created>
  <dcterms:modified xsi:type="dcterms:W3CDTF">2014-11-23T18:14:04Z</dcterms:modified>
</cp:coreProperties>
</file>