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Hirvensalon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88" name="Content Placeholder 108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807"/>
            <a:ext cx="6891397" cy="4876800"/>
          </a:xfrm>
        </p:spPr>
      </p:pic>
      <p:pic>
        <p:nvPicPr>
          <p:cNvPr id="1089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11" name="Content Placeholder 21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" y="1943974"/>
            <a:ext cx="6891397" cy="4876800"/>
          </a:xfrm>
        </p:spPr>
      </p:pic>
      <p:pic>
        <p:nvPicPr>
          <p:cNvPr id="211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6" name="Content Placeholder 6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419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5" name="Content Placeholder 6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" y="414336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Hirvensalon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48</cp:revision>
  <dcterms:created xsi:type="dcterms:W3CDTF">2013-10-06T12:42:55Z</dcterms:created>
  <dcterms:modified xsi:type="dcterms:W3CDTF">2014-11-23T19:39:51Z</dcterms:modified>
</cp:coreProperties>
</file>