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Ilpoisten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091" name="Content Placeholder 109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092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12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14" name="Content Placeholder 21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115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8" name="Content Placeholder 6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7" name="Content Placeholder 6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52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503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Ilpoisten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49</cp:revision>
  <dcterms:created xsi:type="dcterms:W3CDTF">2013-10-06T12:42:55Z</dcterms:created>
  <dcterms:modified xsi:type="dcterms:W3CDTF">2014-11-23T19:43:56Z</dcterms:modified>
</cp:coreProperties>
</file>