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jyrkkälän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94" name="Content Placeholder 109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9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73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17" name="Content Placeholder 21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8" y="1985684"/>
            <a:ext cx="6891397" cy="4876800"/>
          </a:xfrm>
        </p:spPr>
      </p:pic>
      <p:pic>
        <p:nvPicPr>
          <p:cNvPr id="2118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0" name="Content Placeholder 6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123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9" name="Content Placeholder 6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jyrkkälän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50</cp:revision>
  <dcterms:created xsi:type="dcterms:W3CDTF">2013-10-06T12:42:55Z</dcterms:created>
  <dcterms:modified xsi:type="dcterms:W3CDTF">2014-11-23T19:47:01Z</dcterms:modified>
</cp:coreProperties>
</file>