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Kaarinan </a:t>
            </a:r>
            <a:r>
              <a:rPr lang="fi-FI" dirty="0" smtClean="0"/>
              <a:t>pääkirjasto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4" y="1996804"/>
            <a:ext cx="6891397" cy="48768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8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79" y="2132855"/>
            <a:ext cx="1944217" cy="2782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" y="879582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822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Kaarinan pääkirjasto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17</cp:revision>
  <dcterms:created xsi:type="dcterms:W3CDTF">2013-10-06T12:42:55Z</dcterms:created>
  <dcterms:modified xsi:type="dcterms:W3CDTF">2014-11-23T16:41:00Z</dcterms:modified>
</cp:coreProperties>
</file>