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27.2.2014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27.2.2014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27.2.2014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27.2.2014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27.2.2014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27.2.2014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27.2.2014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Kaarinan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27.2.2014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90" y="2109386"/>
            <a:ext cx="187371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" y="1894364"/>
            <a:ext cx="7014105" cy="49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160240" cy="324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176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</a:t>
            </a:r>
            <a:r>
              <a:rPr lang="fi-FI" dirty="0" smtClean="0"/>
              <a:t>aktiivisuudesta suhteessa alueen ikäryhmän kokoon </a:t>
            </a:r>
            <a:r>
              <a:rPr lang="fi-FI" dirty="0"/>
              <a:t>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27.2.2014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362965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</a:t>
            </a:r>
            <a:r>
              <a:rPr lang="fi-FI" sz="1600" dirty="0"/>
              <a:t>kuluttajia suhteessa ikäryhmän kokoon. </a:t>
            </a:r>
            <a:endParaRPr lang="fi-FI" sz="1600" dirty="0" smtClean="0"/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502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Kaarinan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13</cp:revision>
  <dcterms:created xsi:type="dcterms:W3CDTF">2013-10-06T12:42:55Z</dcterms:created>
  <dcterms:modified xsi:type="dcterms:W3CDTF">2014-02-27T21:04:11Z</dcterms:modified>
</cp:coreProperties>
</file>