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Kalannin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078" name="Content Placeholder 107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0" y="1981200"/>
            <a:ext cx="6891397" cy="4876800"/>
          </a:xfrm>
        </p:spPr>
      </p:pic>
      <p:pic>
        <p:nvPicPr>
          <p:cNvPr id="1079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102" name="Content Placeholder 210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103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32856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0" name="Content Placeholder 5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6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59" name="Content Placeholder 5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074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758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Kalannin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45</cp:revision>
  <dcterms:created xsi:type="dcterms:W3CDTF">2013-10-06T12:42:55Z</dcterms:created>
  <dcterms:modified xsi:type="dcterms:W3CDTF">2014-11-23T19:26:22Z</dcterms:modified>
</cp:coreProperties>
</file>