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3" r:id="rId11"/>
    <p:sldId id="264" r:id="rId12"/>
    <p:sldId id="265" r:id="rId13"/>
    <p:sldId id="274" r:id="rId14"/>
    <p:sldId id="266" r:id="rId15"/>
    <p:sldId id="267" r:id="rId16"/>
    <p:sldId id="268" r:id="rId17"/>
    <p:sldId id="269" r:id="rId18"/>
    <p:sldId id="270" r:id="rId19"/>
    <p:sldId id="271" r:id="rId20"/>
  </p:sldIdLst>
  <p:sldSz cx="6858000" cy="9144000" type="screen4x3"/>
  <p:notesSz cx="6669088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477" y="-6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EC434-1B66-425E-AEEE-B0D42C52FECD}" type="datetimeFigureOut">
              <a:rPr lang="fi-FI" smtClean="0"/>
              <a:t>2.3.2014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38338" y="744538"/>
            <a:ext cx="27924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E7EDF-5C83-4DA1-ACB2-940986346E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9656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828801"/>
            <a:ext cx="5886450" cy="2569633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" y="4673600"/>
            <a:ext cx="4800600" cy="2336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ACA4-FCAB-49DA-B919-63CFE89CB854}" type="datetime1">
              <a:rPr lang="fi-FI" smtClean="0"/>
              <a:t>2.3.2014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D13B-BA65-4F0C-A77E-2EB65AD87F53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514350" y="4531360"/>
            <a:ext cx="588645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65B0-FCF2-4184-94CE-C1E317F748BD}" type="datetime1">
              <a:rPr lang="fi-FI" smtClean="0"/>
              <a:t>2.3.2014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D13B-BA65-4F0C-A77E-2EB65AD87F53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812800"/>
            <a:ext cx="1543050" cy="78232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812800"/>
            <a:ext cx="4514850" cy="782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BD6CA-1B35-4334-B1FB-B7823F07E0E7}" type="datetime1">
              <a:rPr lang="fi-FI" smtClean="0"/>
              <a:t>2.3.2014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D13B-BA65-4F0C-A77E-2EB65AD87F53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2B39-7831-40B0-B57C-160C338FE7A8}" type="datetime1">
              <a:rPr lang="fi-FI" smtClean="0"/>
              <a:t>2.3.2014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D13B-BA65-4F0C-A77E-2EB65AD87F53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149601"/>
            <a:ext cx="5829300" cy="2933700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6169153"/>
            <a:ext cx="5829300" cy="2000249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7E52-C270-493F-B08B-E65D98C16741}" type="datetime1">
              <a:rPr lang="fi-FI" smtClean="0"/>
              <a:t>2.3.2014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D13B-BA65-4F0C-A77E-2EB65AD87F53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548640" y="6132576"/>
            <a:ext cx="588645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231136"/>
            <a:ext cx="3028950" cy="6291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231136"/>
            <a:ext cx="3028950" cy="6291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E6350-F95D-4334-9A4E-2654948B24A5}" type="datetime1">
              <a:rPr lang="fi-FI" smtClean="0"/>
              <a:t>2.3.2014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D13B-BA65-4F0C-A77E-2EB65AD87F53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35200"/>
            <a:ext cx="2948940" cy="853016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251200"/>
            <a:ext cx="2948940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66160" y="2235200"/>
            <a:ext cx="2948940" cy="853016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66160" y="3251200"/>
            <a:ext cx="2948940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1762-5A0E-4BFB-BF6B-484FDB118380}" type="datetime1">
              <a:rPr lang="fi-FI" smtClean="0"/>
              <a:t>2.3.2014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D13B-BA65-4F0C-A77E-2EB65AD87F53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9858" y="5394662"/>
            <a:ext cx="6278880" cy="59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6F03-2D33-4951-ABA7-DB69D00B7A1C}" type="datetime1">
              <a:rPr lang="fi-FI" smtClean="0"/>
              <a:t>2.3.2014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D13B-BA65-4F0C-A77E-2EB65AD87F53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ABA2-CF14-4ACD-9BFB-1C2612490827}" type="datetime1">
              <a:rPr lang="fi-FI" smtClean="0"/>
              <a:t>2.3.2014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D13B-BA65-4F0C-A77E-2EB65AD87F53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056107"/>
            <a:ext cx="1604772" cy="1682496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8850" y="1056107"/>
            <a:ext cx="4286250" cy="74371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840737"/>
            <a:ext cx="1604772" cy="56581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38B4-6965-45C5-95B3-7E89A0872FD8}" type="datetime1">
              <a:rPr lang="fi-FI" smtClean="0"/>
              <a:t>2.3.2014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D13B-BA65-4F0C-A77E-2EB65AD87F53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636707" y="4774071"/>
            <a:ext cx="743712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056640"/>
            <a:ext cx="1607010" cy="168656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43957" y="1117602"/>
            <a:ext cx="4428293" cy="7333941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844800"/>
            <a:ext cx="1604772" cy="5657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1690-288F-47D9-8BAF-7CD1AE5C0F29}" type="datetime1">
              <a:rPr lang="fi-FI" smtClean="0"/>
              <a:t>2.3.2014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D13B-BA65-4F0C-A77E-2EB65AD87F53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94381"/>
            <a:ext cx="685800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711200"/>
            <a:ext cx="6172200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50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6858000" cy="487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24384"/>
            <a:ext cx="2171700" cy="43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6E3C373-54D7-45F8-A6B5-D593E3C0B9DE}" type="datetime1">
              <a:rPr lang="fi-FI" smtClean="0"/>
              <a:t>2.3.2014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1750" y="24384"/>
            <a:ext cx="3086100" cy="43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15000" y="24384"/>
            <a:ext cx="800100" cy="43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21ED13B-BA65-4F0C-A77E-2EB65AD87F53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Kiinnosteet 47 luokissa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" y="4673600"/>
            <a:ext cx="5002882" cy="2336800"/>
          </a:xfrm>
        </p:spPr>
        <p:txBody>
          <a:bodyPr/>
          <a:lstStyle/>
          <a:p>
            <a:r>
              <a:rPr lang="fi-FI" dirty="0" smtClean="0"/>
              <a:t>Miesten ikäryhmittäiset kiinnosteet</a:t>
            </a:r>
          </a:p>
          <a:p>
            <a:r>
              <a:rPr lang="fi-FI" dirty="0" smtClean="0"/>
              <a:t>Naisten ikäryhmittäiset kiinnosteet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4E9-A0B2-4948-960A-1CA909F14E92}" type="datetime1">
              <a:rPr lang="fi-FI" smtClean="0"/>
              <a:t>2.3.2014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078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ABA2-CF14-4ACD-9BFB-1C2612490827}" type="datetime1">
              <a:rPr lang="fi-FI" smtClean="0"/>
              <a:t>2.3.2014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220"/>
            <a:ext cx="5661248" cy="865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35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Naiset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Luokka romaanit ja novellit poistettu kuvaajasta johtuen sen suuruudesta muihin kategorioihin nähden.</a:t>
            </a:r>
          </a:p>
          <a:p>
            <a:endParaRPr lang="fi-FI" dirty="0"/>
          </a:p>
          <a:p>
            <a:r>
              <a:rPr lang="fi-FI" dirty="0" smtClean="0"/>
              <a:t>Kuvaaja kertoo mitä aihealueita käsittelevää kirjallisuutta naisten eri ikäryhmät ovat lainauksessaan painottaneet.</a:t>
            </a:r>
          </a:p>
          <a:p>
            <a:endParaRPr lang="fi-FI" dirty="0"/>
          </a:p>
          <a:p>
            <a:r>
              <a:rPr lang="fi-FI" dirty="0" smtClean="0"/>
              <a:t>Punainen </a:t>
            </a:r>
            <a:r>
              <a:rPr lang="fi-FI" dirty="0" smtClean="0"/>
              <a:t>pylväs esittää miten monta % aihealue on saanut kaikista naisten ikäryhmän tekemistä lainoista.</a:t>
            </a:r>
          </a:p>
          <a:p>
            <a:endParaRPr lang="fi-FI" dirty="0"/>
          </a:p>
          <a:p>
            <a:r>
              <a:rPr lang="fi-FI" dirty="0" smtClean="0"/>
              <a:t>Sininen </a:t>
            </a:r>
            <a:r>
              <a:rPr lang="fi-FI" dirty="0"/>
              <a:t>pylväs esittää miten monta % aihealue on saanut kaikista </a:t>
            </a:r>
            <a:r>
              <a:rPr lang="fi-FI" dirty="0" smtClean="0"/>
              <a:t>Vaskialueen lainaajien tekemistä </a:t>
            </a:r>
            <a:r>
              <a:rPr lang="fi-FI" dirty="0"/>
              <a:t>lainoista</a:t>
            </a:r>
            <a:r>
              <a:rPr lang="fi-FI" dirty="0" smtClean="0"/>
              <a:t>.</a:t>
            </a:r>
          </a:p>
          <a:p>
            <a:endParaRPr lang="fi-FI" dirty="0"/>
          </a:p>
          <a:p>
            <a:r>
              <a:rPr lang="fi-FI" dirty="0"/>
              <a:t>Pylväistä voi päätellä mistä aihealueista jokainen yksittäinen ryhmä on ollut kiinnostuneempi kuin lainaajat keskimäärin.</a:t>
            </a:r>
          </a:p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54E9-7EB2-4B9F-84D7-53E801BE356A}" type="datetime1">
              <a:rPr lang="fi-FI" smtClean="0"/>
              <a:t>2.3.2014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793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724B-D168-43C8-900D-72A551F4DC3F}" type="datetime1">
              <a:rPr lang="fi-FI" smtClean="0"/>
              <a:t>2.3.2014</a:t>
            </a:fld>
            <a:endParaRPr lang="fi-FI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235"/>
            <a:ext cx="5661248" cy="865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31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ABA2-CF14-4ACD-9BFB-1C2612490827}" type="datetime1">
              <a:rPr lang="fi-FI" smtClean="0"/>
              <a:t>2.3.2014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755"/>
            <a:ext cx="5630819" cy="861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41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5AAB-DD4C-45A7-8AEE-0562418884EF}" type="datetime1">
              <a:rPr lang="fi-FI" smtClean="0"/>
              <a:t>2.3.2014</a:t>
            </a:fld>
            <a:endParaRPr lang="fi-FI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813"/>
            <a:ext cx="5661248" cy="865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57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9233-1AD1-454E-BF62-022D4AA63FA0}" type="datetime1">
              <a:rPr lang="fi-FI" smtClean="0"/>
              <a:t>2.3.2014</a:t>
            </a:fld>
            <a:endParaRPr lang="fi-FI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217"/>
            <a:ext cx="5661248" cy="865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30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F5D7-00A2-4F56-A79F-4BD1486540C3}" type="datetime1">
              <a:rPr lang="fi-FI" smtClean="0"/>
              <a:t>2.3.2014</a:t>
            </a:fld>
            <a:endParaRPr lang="fi-FI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" y="521840"/>
            <a:ext cx="5626374" cy="860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6511-3A91-4FD1-8D91-CC4E4D2631F2}" type="datetime1">
              <a:rPr lang="fi-FI" smtClean="0"/>
              <a:t>2.3.2014</a:t>
            </a:fld>
            <a:endParaRPr lang="fi-FI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219"/>
            <a:ext cx="5661248" cy="865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44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EEC0-1064-46BC-89CD-7866ABD5E7B1}" type="datetime1">
              <a:rPr lang="fi-FI" smtClean="0"/>
              <a:t>2.3.2014</a:t>
            </a:fld>
            <a:endParaRPr lang="fi-FI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701"/>
            <a:ext cx="5607968" cy="8576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54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CC05-E6E2-45C3-8A36-DF23091DCF66}" type="datetime1">
              <a:rPr lang="fi-FI" smtClean="0"/>
              <a:t>2.3.2014</a:t>
            </a:fld>
            <a:endParaRPr lang="fi-FI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" y="502359"/>
            <a:ext cx="5655441" cy="864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83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Miehet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Luokka romaanit ja novellit poistettu kuvaajasta johtuen sen suuruudesta muihin kategorioihin nähden.</a:t>
            </a:r>
          </a:p>
          <a:p>
            <a:endParaRPr lang="fi-FI" dirty="0"/>
          </a:p>
          <a:p>
            <a:r>
              <a:rPr lang="fi-FI" dirty="0" smtClean="0"/>
              <a:t>Kuvaaja kertoo mitä aihealueita käsittelevää kirjallisuutta miesten eri ikäryhmät ovat lainauksessaan painottaneet.</a:t>
            </a:r>
          </a:p>
          <a:p>
            <a:endParaRPr lang="fi-FI" dirty="0"/>
          </a:p>
          <a:p>
            <a:r>
              <a:rPr lang="fi-FI" dirty="0" smtClean="0"/>
              <a:t>Punainen </a:t>
            </a:r>
            <a:r>
              <a:rPr lang="fi-FI" dirty="0" smtClean="0"/>
              <a:t>pylväs esittää miten monta % aihealue on saanut kaikista miesten ikäryhmän tekemistä lainoista.</a:t>
            </a:r>
          </a:p>
          <a:p>
            <a:endParaRPr lang="fi-FI" dirty="0"/>
          </a:p>
          <a:p>
            <a:r>
              <a:rPr lang="fi-FI" dirty="0" smtClean="0"/>
              <a:t>Sininen </a:t>
            </a:r>
            <a:r>
              <a:rPr lang="fi-FI" dirty="0"/>
              <a:t>pylväs esittää miten monta % aihealue on saanut kaikista </a:t>
            </a:r>
            <a:r>
              <a:rPr lang="fi-FI" dirty="0" smtClean="0"/>
              <a:t>Vaskialueen lainaajien tekemistä </a:t>
            </a:r>
            <a:r>
              <a:rPr lang="fi-FI" dirty="0"/>
              <a:t>lainoista</a:t>
            </a:r>
            <a:r>
              <a:rPr lang="fi-FI" dirty="0" smtClean="0"/>
              <a:t>.</a:t>
            </a:r>
          </a:p>
          <a:p>
            <a:endParaRPr lang="fi-FI" dirty="0"/>
          </a:p>
          <a:p>
            <a:r>
              <a:rPr lang="fi-FI" dirty="0" smtClean="0"/>
              <a:t>Pylväistä voi päätellä mistä aihealueista jokainen yksittäinen ryhmä on ollut kiinnostuneempi kuin lainaajat keskimäärin.</a:t>
            </a:r>
            <a:endParaRPr lang="fi-FI" dirty="0"/>
          </a:p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E398-44ED-487C-A783-75DF87F5A7B4}" type="datetime1">
              <a:rPr lang="fi-FI" smtClean="0"/>
              <a:t>2.3.2014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423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EC8A-5F69-4AB6-A1B8-A6DFC5891B0A}" type="datetime1">
              <a:rPr lang="fi-FI" smtClean="0"/>
              <a:t>2.3.2014</a:t>
            </a:fld>
            <a:endParaRPr lang="fi-FI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221"/>
            <a:ext cx="5661248" cy="865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88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7FC7-B3C1-4838-B50B-D0FE78628AF7}" type="datetime1">
              <a:rPr lang="fi-FI" smtClean="0"/>
              <a:t>2.3.2014</a:t>
            </a:fld>
            <a:endParaRPr lang="fi-FI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235"/>
            <a:ext cx="5661248" cy="865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03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D130-7715-4A40-BD23-086B447C2496}" type="datetime1">
              <a:rPr lang="fi-FI" smtClean="0"/>
              <a:t>2.3.2014</a:t>
            </a:fld>
            <a:endParaRPr lang="fi-FI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747"/>
            <a:ext cx="5677904" cy="8683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87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6784-DD48-4FBF-9A5C-C00E7FD9328F}" type="datetime1">
              <a:rPr lang="fi-FI" smtClean="0"/>
              <a:t>2.3.2014</a:t>
            </a:fld>
            <a:endParaRPr lang="fi-FI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219"/>
            <a:ext cx="5661248" cy="865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77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B607-4DD1-42E0-84CA-5D83A9413D9B}" type="datetime1">
              <a:rPr lang="fi-FI" smtClean="0"/>
              <a:t>2.3.2014</a:t>
            </a:fld>
            <a:endParaRPr lang="fi-FI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166"/>
            <a:ext cx="5673460" cy="867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03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1ABE-8B3D-4A2E-8712-5818EA6F0C5D}" type="datetime1">
              <a:rPr lang="fi-FI" smtClean="0"/>
              <a:t>2.3.2014</a:t>
            </a:fld>
            <a:endParaRPr lang="fi-FI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221"/>
            <a:ext cx="5661248" cy="865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47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73C8-4046-43A9-B9A0-AF7D51A322FB}" type="datetime1">
              <a:rPr lang="fi-FI" smtClean="0"/>
              <a:t>2.3.2014</a:t>
            </a:fld>
            <a:endParaRPr lang="fi-FI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544"/>
            <a:ext cx="5673460" cy="867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20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1002</TotalTime>
  <Words>210</Words>
  <Application>Microsoft Office PowerPoint</Application>
  <PresentationFormat>On-screen Show (4:3)</PresentationFormat>
  <Paragraphs>61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Clarity</vt:lpstr>
      <vt:lpstr>Kiinnosteet 47 luokissa</vt:lpstr>
      <vt:lpstr>Miehet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Naiset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11</cp:revision>
  <dcterms:created xsi:type="dcterms:W3CDTF">2013-10-07T09:22:36Z</dcterms:created>
  <dcterms:modified xsi:type="dcterms:W3CDTF">2014-03-02T18:58:35Z</dcterms:modified>
</cp:coreProperties>
</file>