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75" r:id="rId21"/>
  </p:sldIdLst>
  <p:sldSz cx="6858000" cy="9144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EC434-1B66-425E-AEEE-B0D42C52FECD}" type="datetimeFigureOut">
              <a:rPr lang="fi-FI" smtClean="0"/>
              <a:t>25.11.2014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44538"/>
            <a:ext cx="27924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E7EDF-5C83-4DA1-ACB2-940986346E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65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28801"/>
            <a:ext cx="5886450" cy="2569633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48006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CA4-FCAB-49DA-B919-63CFE89CB854}" type="datetime1">
              <a:rPr lang="fi-FI" smtClean="0"/>
              <a:t>25.11.2014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514350" y="4531360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65B0-FCF2-4184-94CE-C1E317F748BD}" type="datetime1">
              <a:rPr lang="fi-FI" smtClean="0"/>
              <a:t>25.11.2014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812800"/>
            <a:ext cx="1543050" cy="78232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514850" cy="782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D6CA-1B35-4334-B1FB-B7823F07E0E7}" type="datetime1">
              <a:rPr lang="fi-FI" smtClean="0"/>
              <a:t>25.11.2014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B39-7831-40B0-B57C-160C338FE7A8}" type="datetime1">
              <a:rPr lang="fi-FI" smtClean="0"/>
              <a:t>25.11.2014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149601"/>
            <a:ext cx="5829300" cy="29337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169153"/>
            <a:ext cx="5829300" cy="2000249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7E52-C270-493F-B08B-E65D98C16741}" type="datetime1">
              <a:rPr lang="fi-FI" smtClean="0"/>
              <a:t>25.11.2014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6132576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6350-F95D-4334-9A4E-2654948B24A5}" type="datetime1">
              <a:rPr lang="fi-FI" smtClean="0"/>
              <a:t>25.11.2014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1762-5A0E-4BFB-BF6B-484FDB118380}" type="datetime1">
              <a:rPr lang="fi-FI" smtClean="0"/>
              <a:t>25.11.2014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858" y="5394662"/>
            <a:ext cx="6278880" cy="5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6F03-2D33-4951-ABA7-DB69D00B7A1C}" type="datetime1">
              <a:rPr lang="fi-FI" smtClean="0"/>
              <a:t>25.11.2014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ABA2-CF14-4ACD-9BFB-1C2612490827}" type="datetime1">
              <a:rPr lang="fi-FI" smtClean="0"/>
              <a:t>25.11.2014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107"/>
            <a:ext cx="1604772" cy="1682496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056107"/>
            <a:ext cx="4286250" cy="7437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840737"/>
            <a:ext cx="1604772" cy="56581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38B4-6965-45C5-95B3-7E89A0872FD8}" type="datetime1">
              <a:rPr lang="fi-FI" smtClean="0"/>
              <a:t>25.11.2014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6707" y="4774071"/>
            <a:ext cx="743712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640"/>
            <a:ext cx="1607010" cy="168656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3957" y="1117602"/>
            <a:ext cx="4428293" cy="733394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844800"/>
            <a:ext cx="1604772" cy="5657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1690-288F-47D9-8BAF-7CD1AE5C0F29}" type="datetime1">
              <a:rPr lang="fi-FI" smtClean="0"/>
              <a:t>25.11.2014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4381"/>
            <a:ext cx="6858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711200"/>
            <a:ext cx="61722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50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24384"/>
            <a:ext cx="21717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E3C373-54D7-45F8-A6B5-D593E3C0B9DE}" type="datetime1">
              <a:rPr lang="fi-FI" smtClean="0"/>
              <a:t>25.11.2014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24384"/>
            <a:ext cx="3086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24384"/>
            <a:ext cx="800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Kiinnosteet 47 luokissa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5002882" cy="2336800"/>
          </a:xfrm>
        </p:spPr>
        <p:txBody>
          <a:bodyPr/>
          <a:lstStyle/>
          <a:p>
            <a:r>
              <a:rPr lang="fi-FI" dirty="0" smtClean="0"/>
              <a:t>Miesten ikäryhmittäiset kiinnosteet</a:t>
            </a:r>
          </a:p>
          <a:p>
            <a:r>
              <a:rPr lang="fi-FI" dirty="0" smtClean="0"/>
              <a:t>Naisten ikäryhmittäiset kiinnosteet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4E9-A0B2-4948-960A-1CA909F14E92}" type="datetime1">
              <a:rPr lang="fi-FI" smtClean="0"/>
              <a:t>25.11.2014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7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ABA2-CF14-4ACD-9BFB-1C2612490827}" type="datetime1">
              <a:rPr lang="fi-FI" smtClean="0"/>
              <a:t>25.11.2014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52"/>
            <a:ext cx="5543844" cy="860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Naiset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Kuvaaja </a:t>
            </a:r>
            <a:r>
              <a:rPr lang="fi-FI" dirty="0" smtClean="0"/>
              <a:t>kertoo mitä aihealueita käsittelevää kirjallisuutta naisten eri ikäryhmät ovat lainauksessaan painottaneet.</a:t>
            </a:r>
          </a:p>
          <a:p>
            <a:endParaRPr lang="fi-FI" dirty="0"/>
          </a:p>
          <a:p>
            <a:r>
              <a:rPr lang="fi-FI" dirty="0" smtClean="0"/>
              <a:t>Punainen pylväs esittää miten monta % aihealue on saanut kaikista naisten ikäryhmän tekemistä lainoista.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esittää miten monta % aihealue on saanut kaikista </a:t>
            </a:r>
            <a:r>
              <a:rPr lang="fi-FI" dirty="0" smtClean="0"/>
              <a:t>Vaskialueen lainaajien tekemistä </a:t>
            </a:r>
            <a:r>
              <a:rPr lang="fi-FI" dirty="0"/>
              <a:t>lainoista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/>
              <a:t>Pylväistä voi päätellä mistä aihealueista jokainen yksittäinen ryhmä on ollut kiinnostuneempi kuin lainaajat keskimäärin.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54E9-7EB2-4B9F-84D7-53E801BE356A}" type="datetime1">
              <a:rPr lang="fi-FI" smtClean="0"/>
              <a:t>25.11.2014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9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724B-D168-43C8-900D-72A551F4DC3F}" type="datetime1">
              <a:rPr lang="fi-FI" smtClean="0"/>
              <a:t>25.11.2014</a:t>
            </a:fld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5590238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ABA2-CF14-4ACD-9BFB-1C2612490827}" type="datetime1">
              <a:rPr lang="fi-FI" smtClean="0"/>
              <a:t>25.11.2014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5590238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5AAB-DD4C-45A7-8AEE-0562418884EF}" type="datetime1">
              <a:rPr lang="fi-FI" smtClean="0"/>
              <a:t>25.11.2014</a:t>
            </a:fld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467544"/>
            <a:ext cx="5590238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9233-1AD1-454E-BF62-022D4AA63FA0}" type="datetime1">
              <a:rPr lang="fi-FI" smtClean="0"/>
              <a:t>25.11.2014</a:t>
            </a:fld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5590238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F5D7-00A2-4F56-A79F-4BD1486540C3}" type="datetime1">
              <a:rPr lang="fi-FI" smtClean="0"/>
              <a:t>25.11.2014</a:t>
            </a:fld>
            <a:endParaRPr lang="fi-FI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5590238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6511-3A91-4FD1-8D91-CC4E4D2631F2}" type="datetime1">
              <a:rPr lang="fi-FI" smtClean="0"/>
              <a:t>25.11.2014</a:t>
            </a:fld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5"/>
            <a:ext cx="5589240" cy="867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EEC0-1064-46BC-89CD-7866ABD5E7B1}" type="datetime1">
              <a:rPr lang="fi-FI" smtClean="0"/>
              <a:t>25.11.2014</a:t>
            </a:fld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5590238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5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CC05-E6E2-45C3-8A36-DF23091DCF66}" type="datetime1">
              <a:rPr lang="fi-FI" smtClean="0"/>
              <a:t>25.11.2014</a:t>
            </a:fld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52"/>
            <a:ext cx="5543844" cy="860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8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Miehet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Kuvaaja </a:t>
            </a:r>
            <a:r>
              <a:rPr lang="fi-FI" dirty="0" smtClean="0"/>
              <a:t>kertoo mitä aihealueita käsittelevää kirjallisuutta miesten eri ikäryhmät ovat lainauksessaan painottaneet.</a:t>
            </a:r>
          </a:p>
          <a:p>
            <a:endParaRPr lang="fi-FI" dirty="0"/>
          </a:p>
          <a:p>
            <a:r>
              <a:rPr lang="fi-FI" dirty="0" smtClean="0"/>
              <a:t>Punainen pylväs esittää miten monta % aihealue on saanut kaikista miesten ikäryhmän tekemistä lainoista.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esittää miten monta % aihealue on saanut kaikista </a:t>
            </a:r>
            <a:r>
              <a:rPr lang="fi-FI" dirty="0" smtClean="0"/>
              <a:t>Vaskialueen lainaajien tekemistä </a:t>
            </a:r>
            <a:r>
              <a:rPr lang="fi-FI" dirty="0"/>
              <a:t>lainoista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Pylväistä voi päätellä mistä aihealueista jokainen yksittäinen ryhmä on ollut kiinnostuneempi kuin lainaajat keskimäärin.</a:t>
            </a: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E398-44ED-487C-A783-75DF87F5A7B4}" type="datetime1">
              <a:rPr lang="fi-FI" smtClean="0"/>
              <a:t>25.11.2014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2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ABA2-CF14-4ACD-9BFB-1C2612490827}" type="datetime1">
              <a:rPr lang="fi-FI" smtClean="0"/>
              <a:t>25.11.2014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793"/>
            <a:ext cx="5589240" cy="867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2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EC8A-5F69-4AB6-A1B8-A6DFC5891B0A}" type="datetime1">
              <a:rPr lang="fi-FI" smtClean="0"/>
              <a:t>25.11.2014</a:t>
            </a:fld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94"/>
            <a:ext cx="5589240" cy="867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7FC7-B3C1-4838-B50B-D0FE78628AF7}" type="datetime1">
              <a:rPr lang="fi-FI" smtClean="0"/>
              <a:t>25.11.2014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94"/>
            <a:ext cx="5589240" cy="867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0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D130-7715-4A40-BD23-086B447C2496}" type="datetime1">
              <a:rPr lang="fi-FI" smtClean="0"/>
              <a:t>25.11.2014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5590238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6784-DD48-4FBF-9A5C-C00E7FD9328F}" type="datetime1">
              <a:rPr lang="fi-FI" smtClean="0"/>
              <a:t>25.11.2014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52"/>
            <a:ext cx="5552285" cy="86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B607-4DD1-42E0-84CA-5D83A9413D9B}" type="datetime1">
              <a:rPr lang="fi-FI" smtClean="0"/>
              <a:t>25.11.2014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" y="467544"/>
            <a:ext cx="5587764" cy="867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ABE-8B3D-4A2E-8712-5818EA6F0C5D}" type="datetime1">
              <a:rPr lang="fi-FI" smtClean="0"/>
              <a:t>25.11.2014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" y="467544"/>
            <a:ext cx="5590239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73C8-4046-43A9-B9A0-AF7D51A322FB}" type="datetime1">
              <a:rPr lang="fi-FI" smtClean="0"/>
              <a:t>25.11.2014</a:t>
            </a:fld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8" y="461493"/>
            <a:ext cx="5593968" cy="868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3059</TotalTime>
  <Words>187</Words>
  <Application>Microsoft Office PowerPoint</Application>
  <PresentationFormat>Näytössä katseltava diaesitys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Clarity</vt:lpstr>
      <vt:lpstr>Kiinnosteet 47 luokissa</vt:lpstr>
      <vt:lpstr>Miehet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Naiset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Varila Kalle</cp:lastModifiedBy>
  <cp:revision>16</cp:revision>
  <dcterms:created xsi:type="dcterms:W3CDTF">2013-10-07T09:22:36Z</dcterms:created>
  <dcterms:modified xsi:type="dcterms:W3CDTF">2014-11-25T13:34:25Z</dcterms:modified>
</cp:coreProperties>
</file>