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kustavin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891"/>
            <a:ext cx="6891397" cy="4876800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41918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" y="1981200"/>
            <a:ext cx="6891397" cy="4876800"/>
          </a:xfr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0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6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kustavin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21</cp:revision>
  <dcterms:created xsi:type="dcterms:W3CDTF">2013-10-06T12:42:55Z</dcterms:created>
  <dcterms:modified xsi:type="dcterms:W3CDTF">2014-11-23T17:24:49Z</dcterms:modified>
</cp:coreProperties>
</file>