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lemun</a:t>
            </a:r>
            <a:r>
              <a:rPr lang="fi-FI" dirty="0" smtClean="0"/>
              <a:t> 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703"/>
            <a:ext cx="6891397" cy="4876800"/>
          </a:xfr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20" y="1472590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990"/>
            <a:ext cx="6891397" cy="4876800"/>
          </a:xfrm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552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4" y="485605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95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lemun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28</cp:revision>
  <dcterms:created xsi:type="dcterms:W3CDTF">2013-10-06T12:42:55Z</dcterms:created>
  <dcterms:modified xsi:type="dcterms:W3CDTF">2014-11-23T18:18:31Z</dcterms:modified>
</cp:coreProperties>
</file>