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littoisten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366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6" y="1981200"/>
            <a:ext cx="6891397" cy="48768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64123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349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littoisten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20</cp:revision>
  <dcterms:created xsi:type="dcterms:W3CDTF">2013-10-06T12:42:55Z</dcterms:created>
  <dcterms:modified xsi:type="dcterms:W3CDTF">2014-11-23T17:19:34Z</dcterms:modified>
</cp:coreProperties>
</file>