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Littoisten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7094299" cy="502038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5"/>
            <a:ext cx="2339752" cy="351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18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Littoisten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2014-02-28T13:48:02Z</dcterms:modified>
</cp:coreProperties>
</file>