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maskun pää</a:t>
            </a:r>
            <a:r>
              <a:rPr lang="fi-FI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535"/>
            <a:ext cx="6891397" cy="4876800"/>
          </a:xfr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94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195"/>
            <a:ext cx="6891397" cy="4876800"/>
          </a:xfr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68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58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maskun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26</cp:revision>
  <dcterms:created xsi:type="dcterms:W3CDTF">2013-10-06T12:42:55Z</dcterms:created>
  <dcterms:modified xsi:type="dcterms:W3CDTF">2014-11-23T18:08:56Z</dcterms:modified>
</cp:coreProperties>
</file>