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merimaskun</a:t>
            </a:r>
            <a:r>
              <a:rPr lang="fi-FI" dirty="0" smtClean="0"/>
              <a:t>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39" name="Content Placeholder 103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63" name="Content Placeholder 206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6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" y="87220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merimaskun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32</cp:revision>
  <dcterms:created xsi:type="dcterms:W3CDTF">2013-10-06T12:42:55Z</dcterms:created>
  <dcterms:modified xsi:type="dcterms:W3CDTF">2014-11-23T18:35:36Z</dcterms:modified>
</cp:coreProperties>
</file>