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merimaskun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5" y="1916832"/>
            <a:ext cx="6999069" cy="495299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232248" cy="33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48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044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873046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286" y="424225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" y="446312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merimaskun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10</cp:revision>
  <dcterms:created xsi:type="dcterms:W3CDTF">2013-10-06T12:42:55Z</dcterms:created>
  <dcterms:modified xsi:type="dcterms:W3CDTF">2014-02-28T10:37:37Z</dcterms:modified>
</cp:coreProperties>
</file>