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Naantalin pää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46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3766"/>
            <a:ext cx="6891397" cy="4876800"/>
          </a:xfrm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62429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30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361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52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Naantalin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30</cp:revision>
  <dcterms:created xsi:type="dcterms:W3CDTF">2013-10-06T12:42:55Z</dcterms:created>
  <dcterms:modified xsi:type="dcterms:W3CDTF">2014-11-23T18:27:10Z</dcterms:modified>
</cp:coreProperties>
</file>