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naantalin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" y="1897373"/>
            <a:ext cx="7009854" cy="4960627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5"/>
            <a:ext cx="2232248" cy="335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5554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484784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975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" y="436657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naantalin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10</cp:revision>
  <dcterms:created xsi:type="dcterms:W3CDTF">2013-10-06T12:42:55Z</dcterms:created>
  <dcterms:modified xsi:type="dcterms:W3CDTF">2014-02-28T10:13:09Z</dcterms:modified>
</cp:coreProperties>
</file>