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nousiaisten</a:t>
            </a:r>
            <a:r>
              <a:rPr lang="fi-FI" dirty="0" smtClean="0"/>
              <a:t> pääkirjasto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48" name="Content Placeholder 104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879"/>
            <a:ext cx="6891397" cy="4876800"/>
          </a:xfrm>
        </p:spPr>
      </p:pic>
      <p:pic>
        <p:nvPicPr>
          <p:cNvPr id="104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73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72" name="Content Placeholder 207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829"/>
            <a:ext cx="6891397" cy="4876800"/>
          </a:xfrm>
        </p:spPr>
      </p:pic>
      <p:pic>
        <p:nvPicPr>
          <p:cNvPr id="207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40" name="Content Placeholder 3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412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nousiaisten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35</cp:revision>
  <dcterms:created xsi:type="dcterms:W3CDTF">2013-10-06T12:42:55Z</dcterms:created>
  <dcterms:modified xsi:type="dcterms:W3CDTF">2014-11-23T18:47:26Z</dcterms:modified>
</cp:coreProperties>
</file>