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Paimion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54" name="Content Placeholder 105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96"/>
            <a:ext cx="6891397" cy="4876800"/>
          </a:xfrm>
        </p:spPr>
      </p:pic>
      <p:pic>
        <p:nvPicPr>
          <p:cNvPr id="105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35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78" name="Content Placeholder 207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" y="1981200"/>
            <a:ext cx="6891397" cy="4876800"/>
          </a:xfrm>
        </p:spPr>
      </p:pic>
      <p:pic>
        <p:nvPicPr>
          <p:cNvPr id="207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3" name="Content Placeholder 4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53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69636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Paimion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37</cp:revision>
  <dcterms:created xsi:type="dcterms:W3CDTF">2013-10-06T12:42:55Z</dcterms:created>
  <dcterms:modified xsi:type="dcterms:W3CDTF">2014-11-23T18:55:52Z</dcterms:modified>
</cp:coreProperties>
</file>