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27.2.2014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27.2.2014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27.2.2014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27.2.2014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Piikkiön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27.2.2014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239"/>
            <a:ext cx="6972889" cy="49344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14" y="1628800"/>
            <a:ext cx="2058885" cy="5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4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64502"/>
            <a:ext cx="2160240" cy="324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" y="478876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</a:t>
            </a:r>
            <a:r>
              <a:rPr lang="fi-FI" sz="1600" dirty="0" smtClean="0"/>
              <a:t>kuluttajia suhteessa ikäryhmän kokoon. 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Piikkiön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2014-02-27T21:01:52Z</dcterms:modified>
</cp:coreProperties>
</file>