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pyhärannan pää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057" name="Content Placeholder 105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6267"/>
            <a:ext cx="6891397" cy="4876800"/>
          </a:xfrm>
        </p:spPr>
      </p:pic>
      <p:pic>
        <p:nvPicPr>
          <p:cNvPr id="1058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081" name="Content Placeholder 208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" y="1981200"/>
            <a:ext cx="6891397" cy="4876800"/>
          </a:xfrm>
        </p:spPr>
      </p:pic>
      <p:pic>
        <p:nvPicPr>
          <p:cNvPr id="2082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60848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46" name="Content Placeholder 4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23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45" name="Content Placeholder 4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877887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426085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pyhärannan pääkirjasto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38</cp:revision>
  <dcterms:created xsi:type="dcterms:W3CDTF">2013-10-06T12:42:55Z</dcterms:created>
  <dcterms:modified xsi:type="dcterms:W3CDTF">2014-11-23T18:59:41Z</dcterms:modified>
</cp:coreProperties>
</file>