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raision pää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60" name="Content Placeholder 105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012"/>
            <a:ext cx="6891397" cy="4876800"/>
          </a:xfrm>
        </p:spPr>
      </p:pic>
      <p:pic>
        <p:nvPicPr>
          <p:cNvPr id="106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4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084" name="Content Placeholder 208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8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0848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48" name="Content Placeholder 4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858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47" name="Content Placeholder 4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318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raision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39</cp:revision>
  <dcterms:created xsi:type="dcterms:W3CDTF">2013-10-06T12:42:55Z</dcterms:created>
  <dcterms:modified xsi:type="dcterms:W3CDTF">2014-11-23T19:03:32Z</dcterms:modified>
</cp:coreProperties>
</file>