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ruskon pää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63" name="Content Placeholder 106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6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87" name="Content Placeholder 208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5" y="1998480"/>
            <a:ext cx="6891397" cy="4876800"/>
          </a:xfrm>
        </p:spPr>
      </p:pic>
      <p:pic>
        <p:nvPicPr>
          <p:cNvPr id="208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50" name="Content Placeholder 4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49" name="Content Placeholder 4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421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4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ruskon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40</cp:revision>
  <dcterms:created xsi:type="dcterms:W3CDTF">2013-10-06T12:42:55Z</dcterms:created>
  <dcterms:modified xsi:type="dcterms:W3CDTF">2014-11-23T19:07:09Z</dcterms:modified>
</cp:coreProperties>
</file>