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rymättylän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982356" cy="49411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556792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249742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5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313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rymättylän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10</cp:revision>
  <dcterms:created xsi:type="dcterms:W3CDTF">2013-10-06T12:42:55Z</dcterms:created>
  <dcterms:modified xsi:type="dcterms:W3CDTF">2014-02-28T11:07:49Z</dcterms:modified>
</cp:coreProperties>
</file>