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Sauvon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69" name="Content Placeholder 106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7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45744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93" name="Content Placeholder 209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542"/>
            <a:ext cx="6891397" cy="4876800"/>
          </a:xfrm>
        </p:spPr>
      </p:pic>
      <p:pic>
        <p:nvPicPr>
          <p:cNvPr id="209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4" name="Content Placeholder 5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144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3" name="Content Placeholder 5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Sauvon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42</cp:revision>
  <dcterms:created xsi:type="dcterms:W3CDTF">2013-10-06T12:42:55Z</dcterms:created>
  <dcterms:modified xsi:type="dcterms:W3CDTF">2014-11-23T19:14:48Z</dcterms:modified>
</cp:coreProperties>
</file>