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Suopellon 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24" name="Content Placeholder 10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5" y="1970757"/>
            <a:ext cx="6891397" cy="4876800"/>
          </a:xfr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48" name="Content Placeholder 204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409"/>
            <a:ext cx="6891397" cy="4876800"/>
          </a:xfrm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421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575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Suopellon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31</cp:revision>
  <dcterms:created xsi:type="dcterms:W3CDTF">2013-10-06T12:42:55Z</dcterms:created>
  <dcterms:modified xsi:type="dcterms:W3CDTF">2014-11-23T18:32:13Z</dcterms:modified>
</cp:coreProperties>
</file>