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suopellon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043"/>
            <a:ext cx="7092280" cy="501895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973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497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81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suopellon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2014-02-28T10:27:05Z</dcterms:modified>
</cp:coreProperties>
</file>