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Taivassalon 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72" name="Content Placeholder 107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729"/>
            <a:ext cx="6891397" cy="4876800"/>
          </a:xfrm>
        </p:spPr>
      </p:pic>
      <p:pic>
        <p:nvPicPr>
          <p:cNvPr id="107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96" name="Content Placeholder 209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9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6" name="Content Placeholder 5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5" name="Content Placeholder 5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573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58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8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Taivassalon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43</cp:revision>
  <dcterms:created xsi:type="dcterms:W3CDTF">2013-10-06T12:42:55Z</dcterms:created>
  <dcterms:modified xsi:type="dcterms:W3CDTF">2014-11-23T19:18:33Z</dcterms:modified>
</cp:coreProperties>
</file>