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Turun pääkirjasto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84" name="Content Placeholder 108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" y="1964857"/>
            <a:ext cx="6891397" cy="4876800"/>
          </a:xfrm>
        </p:spPr>
      </p:pic>
      <p:pic>
        <p:nvPicPr>
          <p:cNvPr id="108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3" y="1484070"/>
            <a:ext cx="2359025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08" name="Content Placeholder 210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10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4" name="Content Placeholder 6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3" name="Content Placeholder 6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" y="1960532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Turun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47</cp:revision>
  <dcterms:created xsi:type="dcterms:W3CDTF">2013-10-06T12:42:55Z</dcterms:created>
  <dcterms:modified xsi:type="dcterms:W3CDTF">2014-11-23T19:35:44Z</dcterms:modified>
</cp:coreProperties>
</file>