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Uudenkaupungin 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75" name="Content Placeholder 107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7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94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99" name="Content Placeholder 209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" y="1981200"/>
            <a:ext cx="6891397" cy="4876800"/>
          </a:xfrm>
        </p:spPr>
      </p:pic>
      <p:pic>
        <p:nvPicPr>
          <p:cNvPr id="2100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68827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8" name="Content Placeholder 5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32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7" name="Content Placeholder 5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78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" y="502227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Uudenkaupungin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44</cp:revision>
  <dcterms:created xsi:type="dcterms:W3CDTF">2013-10-06T12:42:55Z</dcterms:created>
  <dcterms:modified xsi:type="dcterms:W3CDTF">2014-11-23T19:22:17Z</dcterms:modified>
</cp:coreProperties>
</file>