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Vahdon lähikirjasto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066" name="Content Placeholder 106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1067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740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090" name="Content Placeholder 208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" y="1981200"/>
            <a:ext cx="6891397" cy="4876800"/>
          </a:xfrm>
        </p:spPr>
      </p:pic>
      <p:pic>
        <p:nvPicPr>
          <p:cNvPr id="2091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190750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52" name="Content Placeholder 5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9" y="1950747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51" name="Content Placeholder 5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7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340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426085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Vahdon lähikirjasto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41</cp:revision>
  <dcterms:created xsi:type="dcterms:W3CDTF">2013-10-06T12:42:55Z</dcterms:created>
  <dcterms:modified xsi:type="dcterms:W3CDTF">2014-11-23T19:11:20Z</dcterms:modified>
</cp:coreProperties>
</file>