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Vehmaan pääkirjasto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81" name="Content Placeholder 108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012"/>
            <a:ext cx="6891397" cy="4876800"/>
          </a:xfrm>
        </p:spPr>
      </p:pic>
      <p:pic>
        <p:nvPicPr>
          <p:cNvPr id="108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49" y="1445744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05" name="Content Placeholder 210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106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2" name="Content Placeholder 6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1" name="Content Placeholder 6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" y="882431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207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Vehmaan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46</cp:revision>
  <dcterms:created xsi:type="dcterms:W3CDTF">2013-10-06T12:42:55Z</dcterms:created>
  <dcterms:modified xsi:type="dcterms:W3CDTF">2014-11-23T19:30:10Z</dcterms:modified>
</cp:coreProperties>
</file>