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velkuan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7084111" cy="501317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356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484784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velkuan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2014-02-28T12:27:01Z</dcterms:modified>
</cp:coreProperties>
</file>