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askaisten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2493"/>
            <a:ext cx="7016750" cy="496550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339752" cy="351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" y="487945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" y="407818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askaisten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2014-02-28T21:17:14Z</dcterms:modified>
</cp:coreProperties>
</file>