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Hirvensalon 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159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060847"/>
            <a:ext cx="2339752" cy="351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" y="1962509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8937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365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Hirvensalon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2014-02-28T14:28:37Z</dcterms:modified>
</cp:coreProperties>
</file>