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ilpoisten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" y="1895294"/>
            <a:ext cx="7012792" cy="496270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74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9142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304256" cy="34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348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24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ilpoisten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2014-02-28T14:35:25Z</dcterms:modified>
</cp:coreProperties>
</file>