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jyrkkälän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8106"/>
            <a:ext cx="7016750" cy="496550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553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304256" cy="34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134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5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28" y="438336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jyrkkälän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12</cp:revision>
  <dcterms:created xsi:type="dcterms:W3CDTF">2013-10-06T12:42:55Z</dcterms:created>
  <dcterms:modified xsi:type="dcterms:W3CDTF">2014-02-28T14:41:32Z</dcterms:modified>
</cp:coreProperties>
</file>