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kalannin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988054" cy="49452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339752" cy="35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0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kalannin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2014-02-28T13:57:40Z</dcterms:modified>
</cp:coreProperties>
</file>