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4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kustavin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2493"/>
            <a:ext cx="7016750" cy="496550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7472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60848"/>
            <a:ext cx="2339752" cy="351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7044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3266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727979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7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491" y="404664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234758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205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Clarity</vt:lpstr>
      <vt:lpstr>kustavin kirjasto</vt:lpstr>
      <vt:lpstr>Asiointialue</vt:lpstr>
      <vt:lpstr>Lainamatkat</vt:lpstr>
      <vt:lpstr>Väestömäärä</vt:lpstr>
      <vt:lpstr>Väestön ikäjakauma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11</cp:revision>
  <dcterms:created xsi:type="dcterms:W3CDTF">2013-10-06T12:42:55Z</dcterms:created>
  <dcterms:modified xsi:type="dcterms:W3CDTF">2014-02-28T19:47:19Z</dcterms:modified>
</cp:coreProperties>
</file>